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  <p:sldMasterId id="214748368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Montserrat Black"/>
      <p:bold r:id="rId61"/>
      <p:boldItalic r:id="rId62"/>
    </p:embeddedFont>
    <p:embeddedFont>
      <p:font typeface="Cabin"/>
      <p:regular r:id="rId63"/>
      <p:bold r:id="rId64"/>
      <p:italic r:id="rId65"/>
      <p:boldItalic r:id="rId66"/>
    </p:embeddedFont>
    <p:embeddedFont>
      <p:font typeface="Arvo"/>
      <p:regular r:id="rId67"/>
      <p:bold r:id="rId68"/>
      <p:italic r:id="rId69"/>
      <p:boldItalic r:id="rId70"/>
    </p:embeddedFont>
    <p:embeddedFont>
      <p:font typeface="Montserrat ExtraLight"/>
      <p:regular r:id="rId71"/>
      <p:bold r:id="rId72"/>
      <p:italic r:id="rId73"/>
      <p:boldItalic r:id="rId74"/>
    </p:embeddedFont>
    <p:embeddedFont>
      <p:font typeface="Bodoni"/>
      <p:regular r:id="rId75"/>
      <p:bold r:id="rId76"/>
      <p:italic r:id="rId77"/>
      <p:boldItalic r:id="rId78"/>
    </p:embeddedFont>
    <p:embeddedFont>
      <p:font typeface="Open Sans ExtraBold"/>
      <p:bold r:id="rId79"/>
      <p:boldItalic r:id="rId80"/>
    </p:embeddedFont>
    <p:embeddedFont>
      <p:font typeface="PT Sans"/>
      <p:regular r:id="rId81"/>
      <p:bold r:id="rId82"/>
      <p:italic r:id="rId83"/>
      <p:boldItalic r:id="rId84"/>
    </p:embeddedFont>
    <p:embeddedFont>
      <p:font typeface="Open Sans Light"/>
      <p:regular r:id="rId85"/>
      <p:bold r:id="rId86"/>
      <p:italic r:id="rId87"/>
      <p:boldItalic r:id="rId88"/>
    </p:embeddedFont>
    <p:embeddedFont>
      <p:font typeface="Open Sans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2D5171-D1F0-4D01-9056-F148DF2B0986}">
  <a:tblStyle styleId="{012D5171-D1F0-4D01-9056-F148DF2B09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PTSans-boldItalic.fntdata"/><Relationship Id="rId83" Type="http://schemas.openxmlformats.org/officeDocument/2006/relationships/font" Target="fonts/PTSans-italic.fntdata"/><Relationship Id="rId42" Type="http://schemas.openxmlformats.org/officeDocument/2006/relationships/slide" Target="slides/slide35.xml"/><Relationship Id="rId86" Type="http://schemas.openxmlformats.org/officeDocument/2006/relationships/font" Target="fonts/OpenSansLight-bold.fntdata"/><Relationship Id="rId41" Type="http://schemas.openxmlformats.org/officeDocument/2006/relationships/slide" Target="slides/slide34.xml"/><Relationship Id="rId85" Type="http://schemas.openxmlformats.org/officeDocument/2006/relationships/font" Target="fonts/OpenSansLight-regular.fntdata"/><Relationship Id="rId44" Type="http://schemas.openxmlformats.org/officeDocument/2006/relationships/slide" Target="slides/slide37.xml"/><Relationship Id="rId88" Type="http://schemas.openxmlformats.org/officeDocument/2006/relationships/font" Target="fonts/OpenSansLight-boldItalic.fntdata"/><Relationship Id="rId43" Type="http://schemas.openxmlformats.org/officeDocument/2006/relationships/slide" Target="slides/slide36.xml"/><Relationship Id="rId87" Type="http://schemas.openxmlformats.org/officeDocument/2006/relationships/font" Target="fonts/OpenSansLight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regular.fntdata"/><Relationship Id="rId80" Type="http://schemas.openxmlformats.org/officeDocument/2006/relationships/font" Target="fonts/OpenSansExtraBold-boldItalic.fntdata"/><Relationship Id="rId82" Type="http://schemas.openxmlformats.org/officeDocument/2006/relationships/font" Target="fonts/PTSans-bold.fntdata"/><Relationship Id="rId81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ExtraLight-italic.fntdata"/><Relationship Id="rId72" Type="http://schemas.openxmlformats.org/officeDocument/2006/relationships/font" Target="fonts/MontserratExtraLight-bold.fntdata"/><Relationship Id="rId31" Type="http://schemas.openxmlformats.org/officeDocument/2006/relationships/slide" Target="slides/slide24.xml"/><Relationship Id="rId75" Type="http://schemas.openxmlformats.org/officeDocument/2006/relationships/font" Target="fonts/Bodoni-regular.fntdata"/><Relationship Id="rId30" Type="http://schemas.openxmlformats.org/officeDocument/2006/relationships/slide" Target="slides/slide23.xml"/><Relationship Id="rId74" Type="http://schemas.openxmlformats.org/officeDocument/2006/relationships/font" Target="fonts/MontserratExtraLight-boldItalic.fntdata"/><Relationship Id="rId33" Type="http://schemas.openxmlformats.org/officeDocument/2006/relationships/slide" Target="slides/slide26.xml"/><Relationship Id="rId77" Type="http://schemas.openxmlformats.org/officeDocument/2006/relationships/font" Target="fonts/Bodoni-italic.fntdata"/><Relationship Id="rId32" Type="http://schemas.openxmlformats.org/officeDocument/2006/relationships/slide" Target="slides/slide25.xml"/><Relationship Id="rId76" Type="http://schemas.openxmlformats.org/officeDocument/2006/relationships/font" Target="fonts/Bodoni-bold.fntdata"/><Relationship Id="rId35" Type="http://schemas.openxmlformats.org/officeDocument/2006/relationships/slide" Target="slides/slide28.xml"/><Relationship Id="rId79" Type="http://schemas.openxmlformats.org/officeDocument/2006/relationships/font" Target="fonts/OpenSansExtraBold-bold.fntdata"/><Relationship Id="rId34" Type="http://schemas.openxmlformats.org/officeDocument/2006/relationships/slide" Target="slides/slide27.xml"/><Relationship Id="rId78" Type="http://schemas.openxmlformats.org/officeDocument/2006/relationships/font" Target="fonts/Bodoni-boldItalic.fntdata"/><Relationship Id="rId71" Type="http://schemas.openxmlformats.org/officeDocument/2006/relationships/font" Target="fonts/MontserratExtraLight-regular.fntdata"/><Relationship Id="rId70" Type="http://schemas.openxmlformats.org/officeDocument/2006/relationships/font" Target="fonts/Arvo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Black-boldItalic.fntdata"/><Relationship Id="rId61" Type="http://schemas.openxmlformats.org/officeDocument/2006/relationships/font" Target="fonts/MontserratBlack-bold.fntdata"/><Relationship Id="rId20" Type="http://schemas.openxmlformats.org/officeDocument/2006/relationships/slide" Target="slides/slide13.xml"/><Relationship Id="rId64" Type="http://schemas.openxmlformats.org/officeDocument/2006/relationships/font" Target="fonts/Cabin-bold.fntdata"/><Relationship Id="rId63" Type="http://schemas.openxmlformats.org/officeDocument/2006/relationships/font" Target="fonts/Cabin-regular.fntdata"/><Relationship Id="rId22" Type="http://schemas.openxmlformats.org/officeDocument/2006/relationships/slide" Target="slides/slide15.xml"/><Relationship Id="rId66" Type="http://schemas.openxmlformats.org/officeDocument/2006/relationships/font" Target="fonts/Cabin-boldItalic.fntdata"/><Relationship Id="rId21" Type="http://schemas.openxmlformats.org/officeDocument/2006/relationships/slide" Target="slides/slide14.xml"/><Relationship Id="rId65" Type="http://schemas.openxmlformats.org/officeDocument/2006/relationships/font" Target="fonts/Cabin-italic.fntdata"/><Relationship Id="rId24" Type="http://schemas.openxmlformats.org/officeDocument/2006/relationships/slide" Target="slides/slide17.xml"/><Relationship Id="rId68" Type="http://schemas.openxmlformats.org/officeDocument/2006/relationships/font" Target="fonts/Arvo-bold.fntdata"/><Relationship Id="rId23" Type="http://schemas.openxmlformats.org/officeDocument/2006/relationships/slide" Target="slides/slide16.xml"/><Relationship Id="rId67" Type="http://schemas.openxmlformats.org/officeDocument/2006/relationships/font" Target="fonts/Arvo-regular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Arvo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Roboto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OpenSans-italic.fntdata"/><Relationship Id="rId90" Type="http://schemas.openxmlformats.org/officeDocument/2006/relationships/font" Target="fonts/OpenSans-bold.fntdata"/><Relationship Id="rId92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59" Type="http://schemas.openxmlformats.org/officeDocument/2006/relationships/font" Target="fonts/Roboto-italic.fntdata"/><Relationship Id="rId14" Type="http://schemas.openxmlformats.org/officeDocument/2006/relationships/slide" Target="slides/slide7.xml"/><Relationship Id="rId58" Type="http://schemas.openxmlformats.org/officeDocument/2006/relationships/font" Target="fonts/Roboto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c66c59bfe_0_1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c66c59bfe_0_1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6c66c59bfe_0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6" name="Google Shape;706;g6c66c59bfe_0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c66c59bfe_0_2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6c66c59bfe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c66c59bfe_0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6c66c59bfe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c66c59bfe_0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4" name="Google Shape;724;g6c66c59bfe_0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c66c59bfe_0_2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c66c59bfe_0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6c66c59bfe_0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6c66c59bfe_0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c66c59bfe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g6c66c59bfe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c66c59bfe_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g6c66c59bfe_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c66c59bfe_0_2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c66c59bfe_0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c66c59bfe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6c66c59bfe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c66c59bfe_0_1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c66c59bfe_0_1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c66c59bfe_0_2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g6c66c59bfe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c66c59bfe_0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6c66c59bfe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c66c59bfe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6c66c59bfe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c68a00b1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1" name="Google Shape;791;g6c68a00b1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6c66c59bfe_0_2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6c66c59bfe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8c60a62d4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8c60a62d4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c60a62d4c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c60a62d4c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c60a62d4c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8" name="Google Shape;818;g8c60a62d4c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c60a62d4c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4" name="Google Shape;824;g8c60a62d4c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c60a62d4c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8c60a62d4c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c66c59bfe_0_1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c66c59bfe_0_1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c60a62d4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c60a62d4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c60a62d4c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8c60a62d4c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c60a62d4c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g8c60a62d4c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c60a62d4c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2" name="Google Shape;862;g8c60a62d4c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c60a62d4c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8c60a62d4c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60a62d4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60a62d4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c60a62d4c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8c60a62d4c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c60a62d4c_0_1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g8c60a62d4c_0_1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8c60a62d4c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8c60a62d4c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c60a62d4c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3" name="Google Shape;913;g8c60a62d4c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c66c59bfe_0_1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6c66c59bfe_0_1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8c60a62d4c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g8c60a62d4c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c60a62d4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g8c60a62d4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c60a62d4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c60a62d4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c60a62d4c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c60a62d4c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c60a62d4c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c60a62d4c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c60a62d4c_0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7" name="Google Shape;947;g8c60a62d4c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c60a62d4c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c60a62d4c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c60a62d4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8c60a62d4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8c60a62d4c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8c60a62d4c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c60a62d4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c60a62d4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c66c59bfe_0_2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6c66c59bfe_0_2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c66c59bfe_0_2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6c66c59bfe_0_2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6c66c59bfe_0_2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6c66c59bfe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c66c59bfe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6c66c59bfe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c66c59bfe_0_2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6c66c59bfe_0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 1">
  <p:cSld name="TITLE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841888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3252184" y="0"/>
            <a:ext cx="5891796" cy="5143482"/>
          </a:xfrm>
          <a:custGeom>
            <a:rect b="b" l="l" r="r" t="t"/>
            <a:pathLst>
              <a:path extrusionOk="0" h="30085" w="34462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631170" y="1136921"/>
            <a:ext cx="3512818" cy="4006565"/>
          </a:xfrm>
          <a:custGeom>
            <a:rect b="b" l="l" r="r" t="t"/>
            <a:pathLst>
              <a:path extrusionOk="0" h="23435" w="20547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7163876" y="3872029"/>
            <a:ext cx="1980117" cy="1271467"/>
          </a:xfrm>
          <a:custGeom>
            <a:rect b="b" l="l" r="r" t="t"/>
            <a:pathLst>
              <a:path extrusionOk="0" h="7437" w="11582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290458" y="3730640"/>
            <a:ext cx="299360" cy="298676"/>
          </a:xfrm>
          <a:custGeom>
            <a:rect b="b" l="l" r="r" t="t"/>
            <a:pathLst>
              <a:path extrusionOk="0" h="1747" w="1751">
                <a:moveTo>
                  <a:pt x="874" y="0"/>
                </a:moveTo>
                <a:cubicBezTo>
                  <a:pt x="395" y="0"/>
                  <a:pt x="1" y="390"/>
                  <a:pt x="1" y="873"/>
                </a:cubicBezTo>
                <a:cubicBezTo>
                  <a:pt x="1" y="1356"/>
                  <a:pt x="395" y="1747"/>
                  <a:pt x="874" y="1747"/>
                </a:cubicBezTo>
                <a:cubicBezTo>
                  <a:pt x="1357" y="1747"/>
                  <a:pt x="1751" y="1356"/>
                  <a:pt x="1751" y="873"/>
                </a:cubicBezTo>
                <a:cubicBezTo>
                  <a:pt x="1751" y="390"/>
                  <a:pt x="1357" y="0"/>
                  <a:pt x="87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699920" y="3436238"/>
            <a:ext cx="197123" cy="1971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5101860" y="925266"/>
            <a:ext cx="197123" cy="196439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5514229" y="978949"/>
            <a:ext cx="135404" cy="135404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835281" y="735494"/>
            <a:ext cx="134720" cy="135404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849107" y="1046309"/>
            <a:ext cx="197123" cy="197294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4313196" y="4763443"/>
            <a:ext cx="196610" cy="196439"/>
          </a:xfrm>
          <a:custGeom>
            <a:rect b="b" l="l" r="r" t="t"/>
            <a:pathLst>
              <a:path extrusionOk="0" h="1149" w="1150">
                <a:moveTo>
                  <a:pt x="573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5"/>
                  <a:pt x="258" y="1149"/>
                  <a:pt x="573" y="1149"/>
                </a:cubicBezTo>
                <a:cubicBezTo>
                  <a:pt x="891" y="1149"/>
                  <a:pt x="1149" y="895"/>
                  <a:pt x="1149" y="576"/>
                </a:cubicBezTo>
                <a:cubicBezTo>
                  <a:pt x="1149" y="258"/>
                  <a:pt x="891" y="0"/>
                  <a:pt x="57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2632946" y="4725489"/>
            <a:ext cx="196610" cy="196610"/>
          </a:xfrm>
          <a:custGeom>
            <a:rect b="b" l="l" r="r" t="t"/>
            <a:pathLst>
              <a:path extrusionOk="0" h="1150" w="1150">
                <a:moveTo>
                  <a:pt x="573" y="0"/>
                </a:moveTo>
                <a:cubicBezTo>
                  <a:pt x="255" y="0"/>
                  <a:pt x="1" y="258"/>
                  <a:pt x="1" y="573"/>
                </a:cubicBezTo>
                <a:cubicBezTo>
                  <a:pt x="1" y="891"/>
                  <a:pt x="255" y="1149"/>
                  <a:pt x="573" y="1149"/>
                </a:cubicBezTo>
                <a:cubicBezTo>
                  <a:pt x="892" y="1149"/>
                  <a:pt x="1150" y="891"/>
                  <a:pt x="1150" y="573"/>
                </a:cubicBezTo>
                <a:cubicBezTo>
                  <a:pt x="1150" y="258"/>
                  <a:pt x="892" y="0"/>
                  <a:pt x="57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796323" y="1625199"/>
            <a:ext cx="197123" cy="196610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8173428" y="827303"/>
            <a:ext cx="359881" cy="327569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5500210" y="4124203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500210" y="4124203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>
            <p:ph type="ctrTitle"/>
          </p:nvPr>
        </p:nvSpPr>
        <p:spPr>
          <a:xfrm>
            <a:off x="540000" y="1598750"/>
            <a:ext cx="35127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b="0" sz="30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68" name="Google Shape;68;p13"/>
          <p:cNvCxnSpPr/>
          <p:nvPr/>
        </p:nvCxnSpPr>
        <p:spPr>
          <a:xfrm>
            <a:off x="666750" y="3076575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9" name="Google Shape;69;p13"/>
          <p:cNvCxnSpPr/>
          <p:nvPr/>
        </p:nvCxnSpPr>
        <p:spPr>
          <a:xfrm>
            <a:off x="666750" y="1066800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0">
          <p15:clr>
            <a:srgbClr val="F9AD4C"/>
          </p15:clr>
        </p15:guide>
        <p15:guide id="2" pos="5420">
          <p15:clr>
            <a:srgbClr val="F9AD4C"/>
          </p15:clr>
        </p15:guide>
        <p15:guide id="3" orient="horz" pos="340">
          <p15:clr>
            <a:srgbClr val="F9AD4C"/>
          </p15:clr>
        </p15:guide>
        <p15:guide id="4" orient="horz" pos="2900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 1">
  <p:cSld name="BIG_NUMBER_1">
    <p:bg>
      <p:bgPr>
        <a:solidFill>
          <a:srgbClr val="7D245C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-18757" y="-21387"/>
            <a:ext cx="4954976" cy="5186266"/>
          </a:xfrm>
          <a:custGeom>
            <a:rect b="b" l="l" r="r" t="t"/>
            <a:pathLst>
              <a:path extrusionOk="0" h="30361" w="29007">
                <a:moveTo>
                  <a:pt x="0" y="1"/>
                </a:moveTo>
                <a:lnTo>
                  <a:pt x="0" y="30360"/>
                </a:lnTo>
                <a:lnTo>
                  <a:pt x="15547" y="30360"/>
                </a:lnTo>
                <a:cubicBezTo>
                  <a:pt x="15471" y="30274"/>
                  <a:pt x="15393" y="30192"/>
                  <a:pt x="15318" y="30106"/>
                </a:cubicBezTo>
                <a:cubicBezTo>
                  <a:pt x="13861" y="28420"/>
                  <a:pt x="13081" y="26234"/>
                  <a:pt x="12769" y="24029"/>
                </a:cubicBezTo>
                <a:cubicBezTo>
                  <a:pt x="12365" y="21159"/>
                  <a:pt x="12744" y="18110"/>
                  <a:pt x="14230" y="15619"/>
                </a:cubicBezTo>
                <a:cubicBezTo>
                  <a:pt x="15897" y="12827"/>
                  <a:pt x="18746" y="10995"/>
                  <a:pt x="21448" y="9184"/>
                </a:cubicBezTo>
                <a:cubicBezTo>
                  <a:pt x="24154" y="7377"/>
                  <a:pt x="26924" y="5355"/>
                  <a:pt x="28273" y="2399"/>
                </a:cubicBezTo>
                <a:cubicBezTo>
                  <a:pt x="28624" y="1629"/>
                  <a:pt x="28864" y="824"/>
                  <a:pt x="29007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-18757" y="-21387"/>
            <a:ext cx="2617304" cy="1219826"/>
          </a:xfrm>
          <a:custGeom>
            <a:rect b="b" l="l" r="r" t="t"/>
            <a:pathLst>
              <a:path extrusionOk="0" h="7141" w="15322">
                <a:moveTo>
                  <a:pt x="0" y="1"/>
                </a:moveTo>
                <a:lnTo>
                  <a:pt x="0" y="7141"/>
                </a:lnTo>
                <a:cubicBezTo>
                  <a:pt x="143" y="7141"/>
                  <a:pt x="290" y="7137"/>
                  <a:pt x="433" y="7133"/>
                </a:cubicBezTo>
                <a:cubicBezTo>
                  <a:pt x="3686" y="7076"/>
                  <a:pt x="6997" y="6579"/>
                  <a:pt x="9903" y="5111"/>
                </a:cubicBezTo>
                <a:cubicBezTo>
                  <a:pt x="12150" y="3977"/>
                  <a:pt x="14140" y="2202"/>
                  <a:pt x="15321" y="1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270956" y="3629060"/>
            <a:ext cx="1183099" cy="1183099"/>
          </a:xfrm>
          <a:custGeom>
            <a:rect b="b" l="l" r="r" t="t"/>
            <a:pathLst>
              <a:path extrusionOk="0" h="6926" w="6926">
                <a:moveTo>
                  <a:pt x="3461" y="0"/>
                </a:moveTo>
                <a:cubicBezTo>
                  <a:pt x="1550" y="0"/>
                  <a:pt x="0" y="1550"/>
                  <a:pt x="0" y="3461"/>
                </a:cubicBezTo>
                <a:cubicBezTo>
                  <a:pt x="0" y="5375"/>
                  <a:pt x="1550" y="6925"/>
                  <a:pt x="3461" y="6925"/>
                </a:cubicBezTo>
                <a:cubicBezTo>
                  <a:pt x="5372" y="6925"/>
                  <a:pt x="6926" y="5375"/>
                  <a:pt x="6926" y="3461"/>
                </a:cubicBezTo>
                <a:cubicBezTo>
                  <a:pt x="6926" y="1550"/>
                  <a:pt x="5372" y="0"/>
                  <a:pt x="3461" y="0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7570798" y="3792741"/>
            <a:ext cx="851196" cy="851196"/>
          </a:xfrm>
          <a:custGeom>
            <a:rect b="b" l="l" r="r" t="t"/>
            <a:pathLst>
              <a:path extrusionOk="0" h="4983" w="4983">
                <a:moveTo>
                  <a:pt x="2491" y="1"/>
                </a:moveTo>
                <a:cubicBezTo>
                  <a:pt x="1114" y="1"/>
                  <a:pt x="1" y="1114"/>
                  <a:pt x="1" y="2492"/>
                </a:cubicBezTo>
                <a:cubicBezTo>
                  <a:pt x="1" y="3866"/>
                  <a:pt x="1114" y="4983"/>
                  <a:pt x="2491" y="4983"/>
                </a:cubicBezTo>
                <a:cubicBezTo>
                  <a:pt x="3866" y="4983"/>
                  <a:pt x="4982" y="3866"/>
                  <a:pt x="4982" y="2492"/>
                </a:cubicBezTo>
                <a:cubicBezTo>
                  <a:pt x="4982" y="1114"/>
                  <a:pt x="3866" y="1"/>
                  <a:pt x="2491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1952543" y="3267450"/>
            <a:ext cx="5238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7" name="Google Shape;77;p14"/>
          <p:cNvCxnSpPr/>
          <p:nvPr/>
        </p:nvCxnSpPr>
        <p:spPr>
          <a:xfrm>
            <a:off x="3814350" y="3163028"/>
            <a:ext cx="1515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&amp; presentation photo 1">
  <p:cSld name="TITLE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5947527" y="4628749"/>
            <a:ext cx="276713" cy="277223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8778473" y="3459266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8635352" y="3171830"/>
            <a:ext cx="211534" cy="211534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8663261" y="2443456"/>
            <a:ext cx="211023" cy="211534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506717" y="2578070"/>
            <a:ext cx="198090" cy="19809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87" name="Google Shape;87;p15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5"/>
          <p:cNvSpPr/>
          <p:nvPr/>
        </p:nvSpPr>
        <p:spPr>
          <a:xfrm>
            <a:off x="4183043" y="0"/>
            <a:ext cx="4960991" cy="4745296"/>
          </a:xfrm>
          <a:custGeom>
            <a:rect b="b" l="l" r="r" t="t"/>
            <a:pathLst>
              <a:path extrusionOk="0" h="29766" w="31119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3331178" y="1020064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120328" y="771179"/>
            <a:ext cx="210853" cy="211534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4742311" y="3258282"/>
            <a:ext cx="211534" cy="211534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793365" y="2969656"/>
            <a:ext cx="150099" cy="14941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100" name="Google Shape;100;p15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5"/>
          <p:cNvSpPr txBox="1"/>
          <p:nvPr>
            <p:ph type="ctrTitle"/>
          </p:nvPr>
        </p:nvSpPr>
        <p:spPr>
          <a:xfrm>
            <a:off x="0" y="1092050"/>
            <a:ext cx="77811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BCCE8"/>
              </a:buClr>
              <a:buSzPts val="4800"/>
              <a:buNone/>
              <a:defRPr sz="4800">
                <a:solidFill>
                  <a:srgbClr val="FBCCE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5786713" y="2755325"/>
            <a:ext cx="19944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BCCE8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BCCE8"/>
                </a:solidFill>
              </a:defRPr>
            </a:lvl9pPr>
          </a:lstStyle>
          <a:p/>
        </p:txBody>
      </p:sp>
      <p:cxnSp>
        <p:nvCxnSpPr>
          <p:cNvPr id="104" name="Google Shape;104;p15"/>
          <p:cNvCxnSpPr/>
          <p:nvPr/>
        </p:nvCxnSpPr>
        <p:spPr>
          <a:xfrm>
            <a:off x="6543675" y="2038350"/>
            <a:ext cx="1124100" cy="0"/>
          </a:xfrm>
          <a:prstGeom prst="straightConnector1">
            <a:avLst/>
          </a:prstGeom>
          <a:noFill/>
          <a:ln cap="rnd" cmpd="sng" w="38100">
            <a:solidFill>
              <a:srgbClr val="FBCC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>
  <p:cSld name="TITLE_AND_TWO_COLUMNS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229850" y="664350"/>
            <a:ext cx="6684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9pPr>
          </a:lstStyle>
          <a:p/>
        </p:txBody>
      </p:sp>
      <p:grpSp>
        <p:nvGrpSpPr>
          <p:cNvPr id="107" name="Google Shape;107;p16"/>
          <p:cNvGrpSpPr/>
          <p:nvPr/>
        </p:nvGrpSpPr>
        <p:grpSpPr>
          <a:xfrm>
            <a:off x="8066550" y="3878675"/>
            <a:ext cx="1448869" cy="1264819"/>
            <a:chOff x="7914150" y="3878675"/>
            <a:chExt cx="1448869" cy="1264819"/>
          </a:xfrm>
        </p:grpSpPr>
        <p:sp>
          <p:nvSpPr>
            <p:cNvPr id="108" name="Google Shape;108;p16"/>
            <p:cNvSpPr/>
            <p:nvPr/>
          </p:nvSpPr>
          <p:spPr>
            <a:xfrm>
              <a:off x="7914150" y="3878675"/>
              <a:ext cx="1448869" cy="1264773"/>
            </a:xfrm>
            <a:custGeom>
              <a:rect b="b" l="l" r="r" t="t"/>
              <a:pathLst>
                <a:path extrusionOk="0" h="30085" w="34462">
                  <a:moveTo>
                    <a:pt x="26373" y="1"/>
                  </a:moveTo>
                  <a:cubicBezTo>
                    <a:pt x="26416" y="502"/>
                    <a:pt x="26427" y="1003"/>
                    <a:pt x="26362" y="1500"/>
                  </a:cubicBezTo>
                  <a:cubicBezTo>
                    <a:pt x="26173" y="3000"/>
                    <a:pt x="25257" y="4389"/>
                    <a:pt x="23950" y="5154"/>
                  </a:cubicBezTo>
                  <a:cubicBezTo>
                    <a:pt x="20815" y="6997"/>
                    <a:pt x="16195" y="5201"/>
                    <a:pt x="13543" y="7688"/>
                  </a:cubicBezTo>
                  <a:cubicBezTo>
                    <a:pt x="12111" y="9027"/>
                    <a:pt x="11814" y="11188"/>
                    <a:pt x="11943" y="13146"/>
                  </a:cubicBezTo>
                  <a:cubicBezTo>
                    <a:pt x="12076" y="15100"/>
                    <a:pt x="12541" y="17058"/>
                    <a:pt x="12290" y="19004"/>
                  </a:cubicBezTo>
                  <a:cubicBezTo>
                    <a:pt x="12011" y="21220"/>
                    <a:pt x="10755" y="23296"/>
                    <a:pt x="8923" y="24573"/>
                  </a:cubicBezTo>
                  <a:cubicBezTo>
                    <a:pt x="6654" y="26159"/>
                    <a:pt x="3927" y="26849"/>
                    <a:pt x="1686" y="28539"/>
                  </a:cubicBezTo>
                  <a:cubicBezTo>
                    <a:pt x="988" y="29068"/>
                    <a:pt x="430" y="29584"/>
                    <a:pt x="1" y="30085"/>
                  </a:cubicBezTo>
                  <a:lnTo>
                    <a:pt x="34461" y="30085"/>
                  </a:lnTo>
                  <a:lnTo>
                    <a:pt x="34461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8346775" y="4158254"/>
              <a:ext cx="863847" cy="985207"/>
            </a:xfrm>
            <a:custGeom>
              <a:rect b="b" l="l" r="r" t="t"/>
              <a:pathLst>
                <a:path extrusionOk="0" h="23435" w="20547">
                  <a:moveTo>
                    <a:pt x="20546" y="0"/>
                  </a:moveTo>
                  <a:cubicBezTo>
                    <a:pt x="17408" y="1564"/>
                    <a:pt x="13933" y="2717"/>
                    <a:pt x="11563" y="5286"/>
                  </a:cubicBezTo>
                  <a:cubicBezTo>
                    <a:pt x="8579" y="8525"/>
                    <a:pt x="8020" y="13274"/>
                    <a:pt x="5938" y="17154"/>
                  </a:cubicBezTo>
                  <a:cubicBezTo>
                    <a:pt x="4560" y="19723"/>
                    <a:pt x="2484" y="21914"/>
                    <a:pt x="0" y="23435"/>
                  </a:cubicBezTo>
                  <a:lnTo>
                    <a:pt x="20546" y="23435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8647488" y="4830843"/>
              <a:ext cx="486936" cy="312651"/>
            </a:xfrm>
            <a:custGeom>
              <a:rect b="b" l="l" r="r" t="t"/>
              <a:pathLst>
                <a:path extrusionOk="0" h="7437" w="11582">
                  <a:moveTo>
                    <a:pt x="10748" y="0"/>
                  </a:moveTo>
                  <a:cubicBezTo>
                    <a:pt x="10295" y="0"/>
                    <a:pt x="9840" y="41"/>
                    <a:pt x="9402" y="107"/>
                  </a:cubicBezTo>
                  <a:cubicBezTo>
                    <a:pt x="5454" y="690"/>
                    <a:pt x="970" y="3296"/>
                    <a:pt x="0" y="7437"/>
                  </a:cubicBezTo>
                  <a:lnTo>
                    <a:pt x="11581" y="7437"/>
                  </a:lnTo>
                  <a:lnTo>
                    <a:pt x="11581" y="50"/>
                  </a:lnTo>
                  <a:cubicBezTo>
                    <a:pt x="11307" y="16"/>
                    <a:pt x="11028" y="0"/>
                    <a:pt x="10748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8270168" y="4723678"/>
              <a:ext cx="48475" cy="48472"/>
            </a:xfrm>
            <a:custGeom>
              <a:rect b="b" l="l" r="r" t="t"/>
              <a:pathLst>
                <a:path extrusionOk="0" h="1153" w="1153">
                  <a:moveTo>
                    <a:pt x="576" y="1"/>
                  </a:moveTo>
                  <a:cubicBezTo>
                    <a:pt x="258" y="1"/>
                    <a:pt x="0" y="258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6" y="1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8369010" y="4106206"/>
              <a:ext cx="48475" cy="48304"/>
            </a:xfrm>
            <a:custGeom>
              <a:rect b="b" l="l" r="r" t="t"/>
              <a:pathLst>
                <a:path extrusionOk="0" h="1149" w="1153">
                  <a:moveTo>
                    <a:pt x="577" y="0"/>
                  </a:moveTo>
                  <a:cubicBezTo>
                    <a:pt x="258" y="0"/>
                    <a:pt x="1" y="258"/>
                    <a:pt x="1" y="573"/>
                  </a:cubicBezTo>
                  <a:cubicBezTo>
                    <a:pt x="1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3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470418" y="4119408"/>
              <a:ext cx="33298" cy="33296"/>
            </a:xfrm>
            <a:custGeom>
              <a:rect b="b" l="l" r="r" t="t"/>
              <a:pathLst>
                <a:path extrusionOk="0" h="792" w="792">
                  <a:moveTo>
                    <a:pt x="398" y="1"/>
                  </a:moveTo>
                  <a:cubicBezTo>
                    <a:pt x="180" y="1"/>
                    <a:pt x="1" y="176"/>
                    <a:pt x="1" y="395"/>
                  </a:cubicBezTo>
                  <a:cubicBezTo>
                    <a:pt x="1" y="613"/>
                    <a:pt x="180" y="792"/>
                    <a:pt x="398" y="792"/>
                  </a:cubicBezTo>
                  <a:cubicBezTo>
                    <a:pt x="616" y="792"/>
                    <a:pt x="792" y="613"/>
                    <a:pt x="792" y="395"/>
                  </a:cubicBezTo>
                  <a:cubicBezTo>
                    <a:pt x="792" y="176"/>
                    <a:pt x="616" y="1"/>
                    <a:pt x="398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8795282" y="4059540"/>
              <a:ext cx="33129" cy="33296"/>
            </a:xfrm>
            <a:custGeom>
              <a:rect b="b" l="l" r="r" t="t"/>
              <a:pathLst>
                <a:path extrusionOk="0" h="792" w="788">
                  <a:moveTo>
                    <a:pt x="394" y="1"/>
                  </a:moveTo>
                  <a:cubicBezTo>
                    <a:pt x="176" y="1"/>
                    <a:pt x="0" y="180"/>
                    <a:pt x="0" y="398"/>
                  </a:cubicBezTo>
                  <a:cubicBezTo>
                    <a:pt x="0" y="616"/>
                    <a:pt x="176" y="792"/>
                    <a:pt x="394" y="792"/>
                  </a:cubicBezTo>
                  <a:cubicBezTo>
                    <a:pt x="612" y="792"/>
                    <a:pt x="788" y="616"/>
                    <a:pt x="788" y="398"/>
                  </a:cubicBezTo>
                  <a:cubicBezTo>
                    <a:pt x="788" y="180"/>
                    <a:pt x="612" y="1"/>
                    <a:pt x="394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8270171" y="4962909"/>
              <a:ext cx="48475" cy="48514"/>
            </a:xfrm>
            <a:custGeom>
              <a:rect b="b" l="l" r="r" t="t"/>
              <a:pathLst>
                <a:path extrusionOk="0" h="1154" w="1153">
                  <a:moveTo>
                    <a:pt x="577" y="1"/>
                  </a:moveTo>
                  <a:cubicBezTo>
                    <a:pt x="258" y="1"/>
                    <a:pt x="1" y="258"/>
                    <a:pt x="1" y="577"/>
                  </a:cubicBezTo>
                  <a:cubicBezTo>
                    <a:pt x="1" y="895"/>
                    <a:pt x="258" y="1153"/>
                    <a:pt x="577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7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8539788" y="4278326"/>
              <a:ext cx="48475" cy="48346"/>
            </a:xfrm>
            <a:custGeom>
              <a:rect b="b" l="l" r="r" t="t"/>
              <a:pathLst>
                <a:path extrusionOk="0" h="1150" w="1153">
                  <a:moveTo>
                    <a:pt x="577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8175767" y="4837223"/>
              <a:ext cx="88499" cy="80549"/>
            </a:xfrm>
            <a:custGeom>
              <a:rect b="b" l="l" r="r" t="t"/>
              <a:pathLst>
                <a:path extrusionOk="0" h="1916" w="2105">
                  <a:moveTo>
                    <a:pt x="1054" y="0"/>
                  </a:moveTo>
                  <a:cubicBezTo>
                    <a:pt x="809" y="0"/>
                    <a:pt x="564" y="93"/>
                    <a:pt x="376" y="280"/>
                  </a:cubicBezTo>
                  <a:cubicBezTo>
                    <a:pt x="0" y="655"/>
                    <a:pt x="0" y="1260"/>
                    <a:pt x="376" y="1636"/>
                  </a:cubicBezTo>
                  <a:cubicBezTo>
                    <a:pt x="564" y="1822"/>
                    <a:pt x="809" y="1915"/>
                    <a:pt x="1054" y="1915"/>
                  </a:cubicBezTo>
                  <a:cubicBezTo>
                    <a:pt x="1299" y="1915"/>
                    <a:pt x="1543" y="1822"/>
                    <a:pt x="1729" y="1636"/>
                  </a:cubicBezTo>
                  <a:cubicBezTo>
                    <a:pt x="2105" y="1260"/>
                    <a:pt x="2105" y="655"/>
                    <a:pt x="1729" y="280"/>
                  </a:cubicBezTo>
                  <a:cubicBezTo>
                    <a:pt x="1543" y="93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8594333" y="4470830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8619370" y="4892855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6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460" y="13990"/>
                  <a:pt x="4356" y="14108"/>
                  <a:pt x="4238" y="14215"/>
                </a:cubicBezTo>
                <a:cubicBezTo>
                  <a:pt x="3976" y="14452"/>
                  <a:pt x="3672" y="14623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23413" y="15636"/>
                </a:lnTo>
                <a:lnTo>
                  <a:pt x="23413" y="0"/>
                </a:ln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191" y="14208"/>
                  <a:pt x="3783" y="14502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4839" y="15636"/>
                </a:lnTo>
                <a:cubicBezTo>
                  <a:pt x="5064" y="15321"/>
                  <a:pt x="5254" y="14974"/>
                  <a:pt x="5412" y="14616"/>
                </a:cubicBezTo>
                <a:cubicBezTo>
                  <a:pt x="5694" y="13972"/>
                  <a:pt x="6006" y="13228"/>
                  <a:pt x="6700" y="12938"/>
                </a:cubicBezTo>
                <a:cubicBezTo>
                  <a:pt x="6963" y="12828"/>
                  <a:pt x="7245" y="12802"/>
                  <a:pt x="7532" y="12802"/>
                </a:cubicBezTo>
                <a:cubicBezTo>
                  <a:pt x="7779" y="12802"/>
                  <a:pt x="8029" y="12821"/>
                  <a:pt x="8276" y="12821"/>
                </a:cubicBezTo>
                <a:cubicBezTo>
                  <a:pt x="8311" y="12821"/>
                  <a:pt x="8347" y="12821"/>
                  <a:pt x="8382" y="12820"/>
                </a:cubicBezTo>
                <a:cubicBezTo>
                  <a:pt x="9760" y="12777"/>
                  <a:pt x="11127" y="11725"/>
                  <a:pt x="11245" y="10350"/>
                </a:cubicBezTo>
                <a:cubicBezTo>
                  <a:pt x="11292" y="9810"/>
                  <a:pt x="11152" y="9269"/>
                  <a:pt x="11120" y="8729"/>
                </a:cubicBezTo>
                <a:cubicBezTo>
                  <a:pt x="11084" y="8185"/>
                  <a:pt x="11181" y="7584"/>
                  <a:pt x="11592" y="7226"/>
                </a:cubicBezTo>
                <a:cubicBezTo>
                  <a:pt x="11989" y="6879"/>
                  <a:pt x="12566" y="6854"/>
                  <a:pt x="13085" y="6743"/>
                </a:cubicBezTo>
                <a:cubicBezTo>
                  <a:pt x="14180" y="6507"/>
                  <a:pt x="15164" y="5794"/>
                  <a:pt x="15722" y="4825"/>
                </a:cubicBezTo>
                <a:cubicBezTo>
                  <a:pt x="15822" y="4649"/>
                  <a:pt x="15915" y="4467"/>
                  <a:pt x="16055" y="4320"/>
                </a:cubicBezTo>
                <a:cubicBezTo>
                  <a:pt x="16527" y="3830"/>
                  <a:pt x="17336" y="3980"/>
                  <a:pt x="17991" y="3790"/>
                </a:cubicBezTo>
                <a:cubicBezTo>
                  <a:pt x="18990" y="3500"/>
                  <a:pt x="19534" y="2459"/>
                  <a:pt x="20271" y="1729"/>
                </a:cubicBezTo>
                <a:cubicBezTo>
                  <a:pt x="21116" y="884"/>
                  <a:pt x="22229" y="448"/>
                  <a:pt x="23413" y="183"/>
                </a:cubicBezTo>
                <a:lnTo>
                  <a:pt x="23413" y="0"/>
                </a:ln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 rot="10800000">
            <a:off x="829806" y="519245"/>
            <a:ext cx="63404" cy="63298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0800000">
            <a:off x="290213" y="944084"/>
            <a:ext cx="63298" cy="63404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 rot="10800000">
            <a:off x="1349502" y="266263"/>
            <a:ext cx="41493" cy="40964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 rot="10800000">
            <a:off x="719585" y="622951"/>
            <a:ext cx="41387" cy="4138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 rot="10800000">
            <a:off x="1173024" y="318411"/>
            <a:ext cx="57265" cy="44034"/>
          </a:xfrm>
          <a:custGeom>
            <a:rect b="b" l="l" r="r" t="t"/>
            <a:pathLst>
              <a:path extrusionOk="0" h="416" w="541">
                <a:moveTo>
                  <a:pt x="272" y="1"/>
                </a:moveTo>
                <a:cubicBezTo>
                  <a:pt x="0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 rot="10800000">
            <a:off x="372900" y="1209237"/>
            <a:ext cx="57265" cy="44139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rot="10800000">
            <a:off x="293233" y="1233866"/>
            <a:ext cx="57265" cy="44034"/>
          </a:xfrm>
          <a:custGeom>
            <a:rect b="b" l="l" r="r" t="t"/>
            <a:pathLst>
              <a:path extrusionOk="0" h="416" w="541">
                <a:moveTo>
                  <a:pt x="269" y="1"/>
                </a:moveTo>
                <a:cubicBezTo>
                  <a:pt x="0" y="1"/>
                  <a:pt x="0" y="416"/>
                  <a:pt x="269" y="416"/>
                </a:cubicBezTo>
                <a:cubicBezTo>
                  <a:pt x="541" y="416"/>
                  <a:pt x="541" y="1"/>
                  <a:pt x="26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rot="10800000">
            <a:off x="1166819" y="425480"/>
            <a:ext cx="89867" cy="69438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10800000">
            <a:off x="760986" y="9410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 rot="-1173301">
            <a:off x="-489278" y="-282637"/>
            <a:ext cx="1622266" cy="1138770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 rot="10800000">
            <a:off x="227586" y="6362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 1">
  <p:cSld name="TITLE_3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1841888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3252184" y="0"/>
            <a:ext cx="5891796" cy="5143482"/>
          </a:xfrm>
          <a:custGeom>
            <a:rect b="b" l="l" r="r" t="t"/>
            <a:pathLst>
              <a:path extrusionOk="0" h="30085" w="34462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5631170" y="1136921"/>
            <a:ext cx="3512818" cy="4006565"/>
          </a:xfrm>
          <a:custGeom>
            <a:rect b="b" l="l" r="r" t="t"/>
            <a:pathLst>
              <a:path extrusionOk="0" h="23435" w="20547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7163876" y="3872029"/>
            <a:ext cx="1980117" cy="1271467"/>
          </a:xfrm>
          <a:custGeom>
            <a:rect b="b" l="l" r="r" t="t"/>
            <a:pathLst>
              <a:path extrusionOk="0" h="7437" w="11582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4290458" y="3730640"/>
            <a:ext cx="299360" cy="298676"/>
          </a:xfrm>
          <a:custGeom>
            <a:rect b="b" l="l" r="r" t="t"/>
            <a:pathLst>
              <a:path extrusionOk="0" h="1747" w="1751">
                <a:moveTo>
                  <a:pt x="874" y="0"/>
                </a:moveTo>
                <a:cubicBezTo>
                  <a:pt x="395" y="0"/>
                  <a:pt x="1" y="390"/>
                  <a:pt x="1" y="873"/>
                </a:cubicBezTo>
                <a:cubicBezTo>
                  <a:pt x="1" y="1356"/>
                  <a:pt x="395" y="1747"/>
                  <a:pt x="874" y="1747"/>
                </a:cubicBezTo>
                <a:cubicBezTo>
                  <a:pt x="1357" y="1747"/>
                  <a:pt x="1751" y="1356"/>
                  <a:pt x="1751" y="873"/>
                </a:cubicBezTo>
                <a:cubicBezTo>
                  <a:pt x="1751" y="390"/>
                  <a:pt x="1357" y="0"/>
                  <a:pt x="87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4699920" y="3436238"/>
            <a:ext cx="197123" cy="1971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5101860" y="925266"/>
            <a:ext cx="197123" cy="196439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514229" y="978949"/>
            <a:ext cx="135404" cy="135404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835281" y="735494"/>
            <a:ext cx="134720" cy="135404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849107" y="1046309"/>
            <a:ext cx="197123" cy="197294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4313196" y="4763443"/>
            <a:ext cx="196610" cy="196439"/>
          </a:xfrm>
          <a:custGeom>
            <a:rect b="b" l="l" r="r" t="t"/>
            <a:pathLst>
              <a:path extrusionOk="0" h="1149" w="1150">
                <a:moveTo>
                  <a:pt x="573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5"/>
                  <a:pt x="258" y="1149"/>
                  <a:pt x="573" y="1149"/>
                </a:cubicBezTo>
                <a:cubicBezTo>
                  <a:pt x="891" y="1149"/>
                  <a:pt x="1149" y="895"/>
                  <a:pt x="1149" y="576"/>
                </a:cubicBezTo>
                <a:cubicBezTo>
                  <a:pt x="1149" y="258"/>
                  <a:pt x="891" y="0"/>
                  <a:pt x="57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632946" y="4725489"/>
            <a:ext cx="196610" cy="196610"/>
          </a:xfrm>
          <a:custGeom>
            <a:rect b="b" l="l" r="r" t="t"/>
            <a:pathLst>
              <a:path extrusionOk="0" h="1150" w="1150">
                <a:moveTo>
                  <a:pt x="573" y="0"/>
                </a:moveTo>
                <a:cubicBezTo>
                  <a:pt x="255" y="0"/>
                  <a:pt x="1" y="258"/>
                  <a:pt x="1" y="573"/>
                </a:cubicBezTo>
                <a:cubicBezTo>
                  <a:pt x="1" y="891"/>
                  <a:pt x="255" y="1149"/>
                  <a:pt x="573" y="1149"/>
                </a:cubicBezTo>
                <a:cubicBezTo>
                  <a:pt x="892" y="1149"/>
                  <a:pt x="1150" y="891"/>
                  <a:pt x="1150" y="573"/>
                </a:cubicBezTo>
                <a:cubicBezTo>
                  <a:pt x="1150" y="258"/>
                  <a:pt x="892" y="0"/>
                  <a:pt x="57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796323" y="1625199"/>
            <a:ext cx="197123" cy="196610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8173428" y="827303"/>
            <a:ext cx="359881" cy="327569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500210" y="4124203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>
            <a:off x="5500210" y="4124203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>
            <p:ph type="ctrTitle"/>
          </p:nvPr>
        </p:nvSpPr>
        <p:spPr>
          <a:xfrm>
            <a:off x="540000" y="1598750"/>
            <a:ext cx="3512700" cy="10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b="0" sz="30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55" name="Google Shape;155;p18"/>
          <p:cNvCxnSpPr/>
          <p:nvPr/>
        </p:nvCxnSpPr>
        <p:spPr>
          <a:xfrm>
            <a:off x="666750" y="3076575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8"/>
          <p:cNvCxnSpPr/>
          <p:nvPr/>
        </p:nvCxnSpPr>
        <p:spPr>
          <a:xfrm>
            <a:off x="666750" y="1066800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0">
          <p15:clr>
            <a:srgbClr val="F9AD4C"/>
          </p15:clr>
        </p15:guide>
        <p15:guide id="2" pos="5420">
          <p15:clr>
            <a:srgbClr val="F9AD4C"/>
          </p15:clr>
        </p15:guide>
        <p15:guide id="3" orient="horz" pos="340">
          <p15:clr>
            <a:srgbClr val="F9AD4C"/>
          </p15:clr>
        </p15:guide>
        <p15:guide id="4" orient="horz" pos="290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&amp; presentation photo">
  <p:cSld name="TITLE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/>
          <p:nvPr/>
        </p:nvSpPr>
        <p:spPr>
          <a:xfrm>
            <a:off x="4183043" y="0"/>
            <a:ext cx="4960991" cy="4745296"/>
          </a:xfrm>
          <a:custGeom>
            <a:rect b="b" l="l" r="r" t="t"/>
            <a:pathLst>
              <a:path extrusionOk="0" h="29766" w="31119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5947527" y="4628749"/>
            <a:ext cx="276713" cy="277223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8778473" y="3459266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3331178" y="1020064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8635352" y="3171830"/>
            <a:ext cx="211534" cy="211534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/>
          <p:nvPr/>
        </p:nvSpPr>
        <p:spPr>
          <a:xfrm>
            <a:off x="8663261" y="2443456"/>
            <a:ext cx="211023" cy="211534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3120328" y="771179"/>
            <a:ext cx="210853" cy="211534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"/>
          <p:cNvSpPr/>
          <p:nvPr/>
        </p:nvSpPr>
        <p:spPr>
          <a:xfrm>
            <a:off x="4742311" y="3258282"/>
            <a:ext cx="211534" cy="211534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4793365" y="2969656"/>
            <a:ext cx="150099" cy="14941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7506717" y="2578070"/>
            <a:ext cx="198090" cy="19809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19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174" name="Google Shape;174;p19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9"/>
          <p:cNvSpPr txBox="1"/>
          <p:nvPr>
            <p:ph idx="1" type="subTitle"/>
          </p:nvPr>
        </p:nvSpPr>
        <p:spPr>
          <a:xfrm>
            <a:off x="6079359" y="2537025"/>
            <a:ext cx="13320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2" type="subTitle"/>
          </p:nvPr>
        </p:nvSpPr>
        <p:spPr>
          <a:xfrm>
            <a:off x="6079349" y="2983125"/>
            <a:ext cx="2179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&amp; presentation photo 1">
  <p:cSld name="TITLE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5947527" y="4628749"/>
            <a:ext cx="276713" cy="277223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8778473" y="3459266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8635352" y="3171830"/>
            <a:ext cx="211534" cy="211534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8663261" y="2443456"/>
            <a:ext cx="211023" cy="211534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7506717" y="2578070"/>
            <a:ext cx="198090" cy="19809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0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187" name="Google Shape;187;p20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/>
          <p:nvPr/>
        </p:nvSpPr>
        <p:spPr>
          <a:xfrm>
            <a:off x="4183043" y="0"/>
            <a:ext cx="4960991" cy="4745296"/>
          </a:xfrm>
          <a:custGeom>
            <a:rect b="b" l="l" r="r" t="t"/>
            <a:pathLst>
              <a:path extrusionOk="0" h="29766" w="31119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331178" y="1020064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120328" y="771179"/>
            <a:ext cx="210853" cy="211534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4742311" y="3258282"/>
            <a:ext cx="211534" cy="211534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4793365" y="2969656"/>
            <a:ext cx="150099" cy="14941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0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200" name="Google Shape;200;p20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0"/>
          <p:cNvSpPr txBox="1"/>
          <p:nvPr>
            <p:ph type="ctrTitle"/>
          </p:nvPr>
        </p:nvSpPr>
        <p:spPr>
          <a:xfrm>
            <a:off x="0" y="1092050"/>
            <a:ext cx="77811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BCCE8"/>
              </a:buClr>
              <a:buSzPts val="4800"/>
              <a:buNone/>
              <a:defRPr sz="4800">
                <a:solidFill>
                  <a:srgbClr val="FBCCE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/>
        </p:txBody>
      </p:sp>
      <p:sp>
        <p:nvSpPr>
          <p:cNvPr id="203" name="Google Shape;203;p20"/>
          <p:cNvSpPr txBox="1"/>
          <p:nvPr>
            <p:ph idx="1" type="subTitle"/>
          </p:nvPr>
        </p:nvSpPr>
        <p:spPr>
          <a:xfrm>
            <a:off x="5786713" y="2755325"/>
            <a:ext cx="19944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BCCE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9pPr>
          </a:lstStyle>
          <a:p/>
        </p:txBody>
      </p:sp>
      <p:cxnSp>
        <p:nvCxnSpPr>
          <p:cNvPr id="204" name="Google Shape;204;p20"/>
          <p:cNvCxnSpPr/>
          <p:nvPr/>
        </p:nvCxnSpPr>
        <p:spPr>
          <a:xfrm>
            <a:off x="6543675" y="2038350"/>
            <a:ext cx="1124100" cy="0"/>
          </a:xfrm>
          <a:prstGeom prst="straightConnector1">
            <a:avLst/>
          </a:prstGeom>
          <a:noFill/>
          <a:ln cap="rnd" cmpd="sng" w="38100">
            <a:solidFill>
              <a:srgbClr val="FBCC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&amp; illustration">
  <p:cSld name="TITLE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4183043" y="0"/>
            <a:ext cx="4960991" cy="4745296"/>
          </a:xfrm>
          <a:custGeom>
            <a:rect b="b" l="l" r="r" t="t"/>
            <a:pathLst>
              <a:path extrusionOk="0" h="29766" w="31119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"/>
          <p:cNvSpPr/>
          <p:nvPr/>
        </p:nvSpPr>
        <p:spPr>
          <a:xfrm>
            <a:off x="2504435" y="705489"/>
            <a:ext cx="28708" cy="48590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"/>
          <p:cNvSpPr/>
          <p:nvPr/>
        </p:nvSpPr>
        <p:spPr>
          <a:xfrm>
            <a:off x="2860290" y="0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947527" y="4628749"/>
            <a:ext cx="276713" cy="277223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1"/>
          <p:cNvSpPr/>
          <p:nvPr/>
        </p:nvSpPr>
        <p:spPr>
          <a:xfrm>
            <a:off x="8778473" y="3459266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722889" y="937186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>
            <a:off x="3331178" y="1020064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8635352" y="3171830"/>
            <a:ext cx="211534" cy="211534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8663261" y="2443456"/>
            <a:ext cx="211023" cy="211534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3120328" y="771179"/>
            <a:ext cx="210853" cy="211534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4742311" y="3258282"/>
            <a:ext cx="211534" cy="211534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4793365" y="2969656"/>
            <a:ext cx="150099" cy="14941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6066313" y="3816305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7506717" y="2578070"/>
            <a:ext cx="198090" cy="19809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 flipH="1" rot="10800000">
            <a:off x="6630406" y="4"/>
            <a:ext cx="2513867" cy="1753885"/>
            <a:chOff x="5527403" y="4013725"/>
            <a:chExt cx="971580" cy="677856"/>
          </a:xfrm>
        </p:grpSpPr>
        <p:sp>
          <p:nvSpPr>
            <p:cNvPr id="222" name="Google Shape;222;p21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 txBox="1"/>
          <p:nvPr>
            <p:ph type="ctrTitle"/>
          </p:nvPr>
        </p:nvSpPr>
        <p:spPr>
          <a:xfrm>
            <a:off x="0" y="934460"/>
            <a:ext cx="8075400" cy="143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23A9C"/>
              </a:buClr>
              <a:buSzPts val="3600"/>
              <a:buNone/>
              <a:defRPr sz="3600">
                <a:solidFill>
                  <a:srgbClr val="423A9C"/>
                </a:solidFill>
              </a:defRPr>
            </a:lvl9pPr>
          </a:lstStyle>
          <a:p/>
        </p:txBody>
      </p:sp>
      <p:cxnSp>
        <p:nvCxnSpPr>
          <p:cNvPr id="225" name="Google Shape;225;p21"/>
          <p:cNvCxnSpPr/>
          <p:nvPr/>
        </p:nvCxnSpPr>
        <p:spPr>
          <a:xfrm>
            <a:off x="6245176" y="2571741"/>
            <a:ext cx="1644900" cy="0"/>
          </a:xfrm>
          <a:prstGeom prst="straightConnector1">
            <a:avLst/>
          </a:prstGeom>
          <a:noFill/>
          <a:ln cap="rnd" cmpd="sng" w="19050">
            <a:solidFill>
              <a:srgbClr val="FBCC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6080988" y="2676283"/>
            <a:ext cx="19944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 slide 1">
  <p:cSld name="SECTION_HEADER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 rot="10800000">
            <a:off x="-761771" y="398212"/>
            <a:ext cx="4960991" cy="4745296"/>
          </a:xfrm>
          <a:custGeom>
            <a:rect b="b" l="l" r="r" t="t"/>
            <a:pathLst>
              <a:path extrusionOk="0" h="29766" w="31119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rot="10800000">
            <a:off x="-761753" y="-13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10800000">
            <a:off x="-761753" y="-13"/>
            <a:ext cx="6283726" cy="5143520"/>
          </a:xfrm>
          <a:custGeom>
            <a:rect b="b" l="l" r="r" t="t"/>
            <a:pathLst>
              <a:path extrusionOk="0" h="30224" w="36924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 rot="10800000">
            <a:off x="2158023" y="237536"/>
            <a:ext cx="276713" cy="277223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"/>
          <p:cNvSpPr/>
          <p:nvPr/>
        </p:nvSpPr>
        <p:spPr>
          <a:xfrm rot="10800000">
            <a:off x="-551075" y="1528697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/>
          <p:nvPr/>
        </p:nvSpPr>
        <p:spPr>
          <a:xfrm rot="10800000">
            <a:off x="2503999" y="4051458"/>
            <a:ext cx="155374" cy="154864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 rot="10800000">
            <a:off x="4896221" y="3967899"/>
            <a:ext cx="154864" cy="15554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"/>
          <p:cNvSpPr/>
          <p:nvPr/>
        </p:nvSpPr>
        <p:spPr>
          <a:xfrm rot="10800000">
            <a:off x="-464623" y="1760143"/>
            <a:ext cx="211534" cy="211534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2"/>
          <p:cNvSpPr/>
          <p:nvPr/>
        </p:nvSpPr>
        <p:spPr>
          <a:xfrm rot="10800000">
            <a:off x="-492022" y="2488517"/>
            <a:ext cx="211023" cy="211534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2"/>
          <p:cNvSpPr/>
          <p:nvPr/>
        </p:nvSpPr>
        <p:spPr>
          <a:xfrm rot="10800000">
            <a:off x="5051081" y="4160795"/>
            <a:ext cx="210853" cy="211534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2"/>
          <p:cNvSpPr/>
          <p:nvPr/>
        </p:nvSpPr>
        <p:spPr>
          <a:xfrm rot="10800000">
            <a:off x="3428417" y="1673692"/>
            <a:ext cx="211534" cy="211534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/>
          <p:nvPr/>
        </p:nvSpPr>
        <p:spPr>
          <a:xfrm rot="10800000">
            <a:off x="3438798" y="2024434"/>
            <a:ext cx="150099" cy="14941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2117860" y="1129793"/>
            <a:ext cx="198090" cy="197409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 rot="10800000">
            <a:off x="677456" y="2367349"/>
            <a:ext cx="198090" cy="19809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2"/>
          <p:cNvGrpSpPr/>
          <p:nvPr/>
        </p:nvGrpSpPr>
        <p:grpSpPr>
          <a:xfrm flipH="1">
            <a:off x="-762010" y="3389619"/>
            <a:ext cx="2513867" cy="1753885"/>
            <a:chOff x="5527403" y="4013725"/>
            <a:chExt cx="971580" cy="677856"/>
          </a:xfrm>
        </p:grpSpPr>
        <p:sp>
          <p:nvSpPr>
            <p:cNvPr id="243" name="Google Shape;243;p22"/>
            <p:cNvSpPr/>
            <p:nvPr/>
          </p:nvSpPr>
          <p:spPr>
            <a:xfrm>
              <a:off x="5527403" y="4013725"/>
              <a:ext cx="971580" cy="677856"/>
            </a:xfrm>
            <a:custGeom>
              <a:rect b="b" l="l" r="r" t="t"/>
              <a:pathLst>
                <a:path extrusionOk="0" h="8465" w="12133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5809434" y="4238100"/>
              <a:ext cx="689547" cy="453479"/>
            </a:xfrm>
            <a:custGeom>
              <a:rect b="b" l="l" r="r" t="t"/>
              <a:pathLst>
                <a:path extrusionOk="0" h="5663" w="8611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2"/>
          <p:cNvSpPr txBox="1"/>
          <p:nvPr>
            <p:ph type="title"/>
          </p:nvPr>
        </p:nvSpPr>
        <p:spPr>
          <a:xfrm>
            <a:off x="428050" y="13066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1" type="subTitle"/>
          </p:nvPr>
        </p:nvSpPr>
        <p:spPr>
          <a:xfrm>
            <a:off x="428050" y="2722338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BCCE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9pPr>
          </a:lstStyle>
          <a:p/>
        </p:txBody>
      </p:sp>
      <p:cxnSp>
        <p:nvCxnSpPr>
          <p:cNvPr id="247" name="Google Shape;247;p22"/>
          <p:cNvCxnSpPr/>
          <p:nvPr/>
        </p:nvCxnSpPr>
        <p:spPr>
          <a:xfrm>
            <a:off x="539994" y="2571742"/>
            <a:ext cx="1214400" cy="0"/>
          </a:xfrm>
          <a:prstGeom prst="straightConnector1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/>
          <p:nvPr/>
        </p:nvSpPr>
        <p:spPr>
          <a:xfrm>
            <a:off x="-2" y="0"/>
            <a:ext cx="9144057" cy="5181678"/>
          </a:xfrm>
          <a:custGeom>
            <a:rect b="b" l="l" r="r" t="t"/>
            <a:pathLst>
              <a:path extrusionOk="0" h="30224" w="53336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4193087" y="0"/>
            <a:ext cx="4950917" cy="5181678"/>
          </a:xfrm>
          <a:custGeom>
            <a:rect b="b" l="l" r="r" t="t"/>
            <a:pathLst>
              <a:path extrusionOk="0" h="30224" w="28878">
                <a:moveTo>
                  <a:pt x="13399" y="0"/>
                </a:moveTo>
                <a:cubicBezTo>
                  <a:pt x="13478" y="83"/>
                  <a:pt x="13553" y="169"/>
                  <a:pt x="13628" y="254"/>
                </a:cubicBezTo>
                <a:cubicBezTo>
                  <a:pt x="15078" y="1929"/>
                  <a:pt x="15854" y="4105"/>
                  <a:pt x="16166" y="6299"/>
                </a:cubicBezTo>
                <a:cubicBezTo>
                  <a:pt x="16570" y="9159"/>
                  <a:pt x="16194" y="12193"/>
                  <a:pt x="14713" y="14674"/>
                </a:cubicBezTo>
                <a:cubicBezTo>
                  <a:pt x="13056" y="17454"/>
                  <a:pt x="10218" y="19280"/>
                  <a:pt x="7526" y="21080"/>
                </a:cubicBezTo>
                <a:cubicBezTo>
                  <a:pt x="4835" y="22876"/>
                  <a:pt x="2076" y="24891"/>
                  <a:pt x="730" y="27837"/>
                </a:cubicBezTo>
                <a:cubicBezTo>
                  <a:pt x="383" y="28599"/>
                  <a:pt x="143" y="29401"/>
                  <a:pt x="0" y="30224"/>
                </a:cubicBezTo>
                <a:lnTo>
                  <a:pt x="28878" y="30224"/>
                </a:lnTo>
                <a:lnTo>
                  <a:pt x="28878" y="0"/>
                </a:ln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6529477" y="3963031"/>
            <a:ext cx="2614498" cy="1218613"/>
          </a:xfrm>
          <a:custGeom>
            <a:rect b="b" l="l" r="r" t="t"/>
            <a:pathLst>
              <a:path extrusionOk="0" h="7108" w="1525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7673156" y="352140"/>
            <a:ext cx="1181925" cy="1181925"/>
          </a:xfrm>
          <a:custGeom>
            <a:rect b="b" l="l" r="r" t="t"/>
            <a:pathLst>
              <a:path extrusionOk="0" h="6894" w="6894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 txBox="1"/>
          <p:nvPr>
            <p:ph idx="1" type="subTitle"/>
          </p:nvPr>
        </p:nvSpPr>
        <p:spPr>
          <a:xfrm>
            <a:off x="1293750" y="1598275"/>
            <a:ext cx="64905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54" name="Google Shape;254;p23"/>
          <p:cNvSpPr txBox="1"/>
          <p:nvPr>
            <p:ph idx="2" type="subTitle"/>
          </p:nvPr>
        </p:nvSpPr>
        <p:spPr>
          <a:xfrm>
            <a:off x="4809135" y="3519283"/>
            <a:ext cx="19944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BCCE8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BCCE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itle &amp; Summary" type="tx">
  <p:cSld name="TITLE_AND_BOD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0" y="-25"/>
            <a:ext cx="4914148" cy="5143533"/>
          </a:xfrm>
          <a:custGeom>
            <a:rect b="b" l="l" r="r" t="t"/>
            <a:pathLst>
              <a:path extrusionOk="0" h="30361" w="29007">
                <a:moveTo>
                  <a:pt x="0" y="1"/>
                </a:moveTo>
                <a:lnTo>
                  <a:pt x="0" y="30360"/>
                </a:lnTo>
                <a:lnTo>
                  <a:pt x="15547" y="30360"/>
                </a:lnTo>
                <a:cubicBezTo>
                  <a:pt x="15471" y="30274"/>
                  <a:pt x="15393" y="30192"/>
                  <a:pt x="15318" y="30106"/>
                </a:cubicBezTo>
                <a:cubicBezTo>
                  <a:pt x="13861" y="28420"/>
                  <a:pt x="13081" y="26234"/>
                  <a:pt x="12769" y="24029"/>
                </a:cubicBezTo>
                <a:cubicBezTo>
                  <a:pt x="12365" y="21159"/>
                  <a:pt x="12744" y="18110"/>
                  <a:pt x="14230" y="15619"/>
                </a:cubicBezTo>
                <a:cubicBezTo>
                  <a:pt x="15897" y="12827"/>
                  <a:pt x="18746" y="10995"/>
                  <a:pt x="21448" y="9184"/>
                </a:cubicBezTo>
                <a:cubicBezTo>
                  <a:pt x="24154" y="7377"/>
                  <a:pt x="26924" y="5355"/>
                  <a:pt x="28273" y="2399"/>
                </a:cubicBezTo>
                <a:cubicBezTo>
                  <a:pt x="28624" y="1629"/>
                  <a:pt x="28864" y="824"/>
                  <a:pt x="29007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4"/>
          <p:cNvSpPr/>
          <p:nvPr/>
        </p:nvSpPr>
        <p:spPr>
          <a:xfrm>
            <a:off x="0" y="-25"/>
            <a:ext cx="2595738" cy="1209775"/>
          </a:xfrm>
          <a:custGeom>
            <a:rect b="b" l="l" r="r" t="t"/>
            <a:pathLst>
              <a:path extrusionOk="0" h="7141" w="15322">
                <a:moveTo>
                  <a:pt x="0" y="1"/>
                </a:moveTo>
                <a:lnTo>
                  <a:pt x="0" y="7141"/>
                </a:lnTo>
                <a:cubicBezTo>
                  <a:pt x="143" y="7141"/>
                  <a:pt x="290" y="7137"/>
                  <a:pt x="433" y="7133"/>
                </a:cubicBezTo>
                <a:cubicBezTo>
                  <a:pt x="3686" y="7076"/>
                  <a:pt x="6997" y="6579"/>
                  <a:pt x="9903" y="5111"/>
                </a:cubicBezTo>
                <a:cubicBezTo>
                  <a:pt x="12150" y="3977"/>
                  <a:pt x="14140" y="2202"/>
                  <a:pt x="15321" y="1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>
            <a:off x="287322" y="3620297"/>
            <a:ext cx="1173351" cy="1173351"/>
          </a:xfrm>
          <a:custGeom>
            <a:rect b="b" l="l" r="r" t="t"/>
            <a:pathLst>
              <a:path extrusionOk="0" h="6926" w="6926">
                <a:moveTo>
                  <a:pt x="3461" y="0"/>
                </a:moveTo>
                <a:cubicBezTo>
                  <a:pt x="1550" y="0"/>
                  <a:pt x="0" y="1550"/>
                  <a:pt x="0" y="3461"/>
                </a:cubicBezTo>
                <a:cubicBezTo>
                  <a:pt x="0" y="5375"/>
                  <a:pt x="1550" y="6925"/>
                  <a:pt x="3461" y="6925"/>
                </a:cubicBezTo>
                <a:cubicBezTo>
                  <a:pt x="5372" y="6925"/>
                  <a:pt x="6926" y="5375"/>
                  <a:pt x="6926" y="3461"/>
                </a:cubicBezTo>
                <a:cubicBezTo>
                  <a:pt x="6926" y="1550"/>
                  <a:pt x="5372" y="0"/>
                  <a:pt x="3461" y="0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>
            <p:ph type="title"/>
          </p:nvPr>
        </p:nvSpPr>
        <p:spPr>
          <a:xfrm>
            <a:off x="431490" y="678303"/>
            <a:ext cx="2082900" cy="22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 ExtraBold"/>
              <a:buNone/>
              <a:defRPr b="0" sz="36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 ExtraLight"/>
              <a:buNone/>
              <a:defRPr b="0" sz="3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1" type="subTitle"/>
          </p:nvPr>
        </p:nvSpPr>
        <p:spPr>
          <a:xfrm>
            <a:off x="2474900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2" type="subTitle"/>
          </p:nvPr>
        </p:nvSpPr>
        <p:spPr>
          <a:xfrm>
            <a:off x="2474900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4"/>
          <p:cNvSpPr txBox="1"/>
          <p:nvPr>
            <p:ph idx="3" type="subTitle"/>
          </p:nvPr>
        </p:nvSpPr>
        <p:spPr>
          <a:xfrm>
            <a:off x="4608700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4" type="subTitle"/>
          </p:nvPr>
        </p:nvSpPr>
        <p:spPr>
          <a:xfrm>
            <a:off x="4608700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4"/>
          <p:cNvSpPr txBox="1"/>
          <p:nvPr>
            <p:ph idx="5" type="subTitle"/>
          </p:nvPr>
        </p:nvSpPr>
        <p:spPr>
          <a:xfrm>
            <a:off x="6742500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6" type="subTitle"/>
          </p:nvPr>
        </p:nvSpPr>
        <p:spPr>
          <a:xfrm>
            <a:off x="6742500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" name="Google Shape;266;p24"/>
          <p:cNvCxnSpPr/>
          <p:nvPr/>
        </p:nvCxnSpPr>
        <p:spPr>
          <a:xfrm>
            <a:off x="540001" y="1397825"/>
            <a:ext cx="1644900" cy="0"/>
          </a:xfrm>
          <a:prstGeom prst="straightConnector1">
            <a:avLst/>
          </a:prstGeom>
          <a:noFill/>
          <a:ln cap="rnd" cmpd="sng" w="28575">
            <a:solidFill>
              <a:srgbClr val="FBCCE8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4"/>
          <p:cNvCxnSpPr/>
          <p:nvPr/>
        </p:nvCxnSpPr>
        <p:spPr>
          <a:xfrm>
            <a:off x="540001" y="2114550"/>
            <a:ext cx="1644900" cy="0"/>
          </a:xfrm>
          <a:prstGeom prst="straightConnector1">
            <a:avLst/>
          </a:prstGeom>
          <a:noFill/>
          <a:ln cap="rnd" cmpd="sng" w="28575">
            <a:solidFill>
              <a:srgbClr val="FBCCE8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340">
          <p15:clr>
            <a:srgbClr val="F9AD4C"/>
          </p15:clr>
        </p15:guide>
        <p15:guide id="4" pos="5420">
          <p15:clr>
            <a:srgbClr val="F9AD4C"/>
          </p15:clr>
        </p15:guide>
        <p15:guide id="5" orient="horz" pos="340">
          <p15:clr>
            <a:srgbClr val="F9AD4C"/>
          </p15:clr>
        </p15:guide>
        <p15:guide id="6" orient="horz" pos="2900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">
  <p:cSld name="TITLE_AND_BODY_4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1048350" y="1240975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1048350" y="2324150"/>
            <a:ext cx="7047300" cy="21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9pPr>
          </a:lstStyle>
          <a:p/>
        </p:txBody>
      </p:sp>
      <p:sp>
        <p:nvSpPr>
          <p:cNvPr id="271" name="Google Shape;271;p25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5"/>
          <p:cNvSpPr txBox="1"/>
          <p:nvPr>
            <p:ph idx="2" type="sldNum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-114300" y="0"/>
            <a:ext cx="1631857" cy="1948891"/>
          </a:xfrm>
          <a:custGeom>
            <a:rect b="b" l="l" r="r" t="t"/>
            <a:pathLst>
              <a:path extrusionOk="0" h="11729" w="9821">
                <a:moveTo>
                  <a:pt x="0" y="0"/>
                </a:moveTo>
                <a:lnTo>
                  <a:pt x="0" y="11728"/>
                </a:lnTo>
                <a:cubicBezTo>
                  <a:pt x="713" y="11313"/>
                  <a:pt x="1343" y="10751"/>
                  <a:pt x="1826" y="10082"/>
                </a:cubicBezTo>
                <a:cubicBezTo>
                  <a:pt x="2828" y="8686"/>
                  <a:pt x="3178" y="6840"/>
                  <a:pt x="2753" y="5172"/>
                </a:cubicBezTo>
                <a:cubicBezTo>
                  <a:pt x="4900" y="4971"/>
                  <a:pt x="6879" y="3776"/>
                  <a:pt x="8307" y="2158"/>
                </a:cubicBezTo>
                <a:cubicBezTo>
                  <a:pt x="8894" y="1496"/>
                  <a:pt x="9391" y="770"/>
                  <a:pt x="9821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>
            <a:off x="0" y="0"/>
            <a:ext cx="944453" cy="1159132"/>
          </a:xfrm>
          <a:custGeom>
            <a:rect b="b" l="l" r="r" t="t"/>
            <a:pathLst>
              <a:path extrusionOk="0" h="6976" w="5684">
                <a:moveTo>
                  <a:pt x="0" y="0"/>
                </a:moveTo>
                <a:lnTo>
                  <a:pt x="0" y="6976"/>
                </a:lnTo>
                <a:cubicBezTo>
                  <a:pt x="970" y="6210"/>
                  <a:pt x="1550" y="4724"/>
                  <a:pt x="1382" y="3361"/>
                </a:cubicBezTo>
                <a:cubicBezTo>
                  <a:pt x="2667" y="3028"/>
                  <a:pt x="3826" y="2595"/>
                  <a:pt x="4764" y="1597"/>
                </a:cubicBezTo>
                <a:cubicBezTo>
                  <a:pt x="5183" y="1149"/>
                  <a:pt x="5537" y="591"/>
                  <a:pt x="568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"/>
          <p:cNvSpPr/>
          <p:nvPr/>
        </p:nvSpPr>
        <p:spPr>
          <a:xfrm>
            <a:off x="391963" y="1133085"/>
            <a:ext cx="99212" cy="88319"/>
          </a:xfrm>
          <a:custGeom>
            <a:rect b="b" l="l" r="r" t="t"/>
            <a:pathLst>
              <a:path extrusionOk="0" h="1151" w="1293">
                <a:moveTo>
                  <a:pt x="647" y="0"/>
                </a:moveTo>
                <a:cubicBezTo>
                  <a:pt x="587" y="0"/>
                  <a:pt x="526" y="9"/>
                  <a:pt x="466" y="29"/>
                </a:cubicBezTo>
                <a:cubicBezTo>
                  <a:pt x="165" y="126"/>
                  <a:pt x="1" y="455"/>
                  <a:pt x="101" y="756"/>
                </a:cubicBezTo>
                <a:cubicBezTo>
                  <a:pt x="181" y="997"/>
                  <a:pt x="406" y="1150"/>
                  <a:pt x="647" y="1150"/>
                </a:cubicBezTo>
                <a:cubicBezTo>
                  <a:pt x="707" y="1150"/>
                  <a:pt x="768" y="1141"/>
                  <a:pt x="827" y="1121"/>
                </a:cubicBezTo>
                <a:cubicBezTo>
                  <a:pt x="1128" y="1021"/>
                  <a:pt x="1293" y="695"/>
                  <a:pt x="1192" y="394"/>
                </a:cubicBezTo>
                <a:cubicBezTo>
                  <a:pt x="1115" y="154"/>
                  <a:pt x="888" y="0"/>
                  <a:pt x="647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491166" y="132761"/>
            <a:ext cx="147716" cy="131765"/>
          </a:xfrm>
          <a:custGeom>
            <a:rect b="b" l="l" r="r" t="t"/>
            <a:pathLst>
              <a:path extrusionOk="0" h="793" w="889">
                <a:moveTo>
                  <a:pt x="446" y="1"/>
                </a:moveTo>
                <a:cubicBezTo>
                  <a:pt x="405" y="1"/>
                  <a:pt x="363" y="7"/>
                  <a:pt x="323" y="21"/>
                </a:cubicBezTo>
                <a:cubicBezTo>
                  <a:pt x="115" y="89"/>
                  <a:pt x="1" y="311"/>
                  <a:pt x="72" y="518"/>
                </a:cubicBezTo>
                <a:cubicBezTo>
                  <a:pt x="124" y="685"/>
                  <a:pt x="280" y="792"/>
                  <a:pt x="447" y="792"/>
                </a:cubicBezTo>
                <a:cubicBezTo>
                  <a:pt x="488" y="792"/>
                  <a:pt x="529" y="786"/>
                  <a:pt x="570" y="772"/>
                </a:cubicBezTo>
                <a:cubicBezTo>
                  <a:pt x="777" y="701"/>
                  <a:pt x="888" y="479"/>
                  <a:pt x="820" y="271"/>
                </a:cubicBezTo>
                <a:cubicBezTo>
                  <a:pt x="766" y="105"/>
                  <a:pt x="610" y="1"/>
                  <a:pt x="446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153475" y="1190375"/>
            <a:ext cx="169230" cy="151450"/>
          </a:xfrm>
          <a:custGeom>
            <a:rect b="b" l="l" r="r" t="t"/>
            <a:pathLst>
              <a:path extrusionOk="0" h="792" w="885">
                <a:moveTo>
                  <a:pt x="441" y="0"/>
                </a:moveTo>
                <a:cubicBezTo>
                  <a:pt x="401" y="0"/>
                  <a:pt x="360" y="7"/>
                  <a:pt x="319" y="20"/>
                </a:cubicBezTo>
                <a:cubicBezTo>
                  <a:pt x="111" y="92"/>
                  <a:pt x="0" y="313"/>
                  <a:pt x="68" y="521"/>
                </a:cubicBezTo>
                <a:cubicBezTo>
                  <a:pt x="123" y="687"/>
                  <a:pt x="276" y="792"/>
                  <a:pt x="442" y="792"/>
                </a:cubicBezTo>
                <a:cubicBezTo>
                  <a:pt x="483" y="792"/>
                  <a:pt x="525" y="785"/>
                  <a:pt x="566" y="772"/>
                </a:cubicBezTo>
                <a:cubicBezTo>
                  <a:pt x="774" y="704"/>
                  <a:pt x="884" y="478"/>
                  <a:pt x="816" y="274"/>
                </a:cubicBezTo>
                <a:cubicBezTo>
                  <a:pt x="762" y="107"/>
                  <a:pt x="608" y="0"/>
                  <a:pt x="441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5"/>
          <p:cNvGrpSpPr/>
          <p:nvPr/>
        </p:nvGrpSpPr>
        <p:grpSpPr>
          <a:xfrm>
            <a:off x="6297296" y="2954262"/>
            <a:ext cx="3380278" cy="2217452"/>
            <a:chOff x="6342975" y="3306025"/>
            <a:chExt cx="2801026" cy="1837465"/>
          </a:xfrm>
        </p:grpSpPr>
        <p:sp>
          <p:nvSpPr>
            <p:cNvPr id="279" name="Google Shape;279;p25"/>
            <p:cNvSpPr/>
            <p:nvPr/>
          </p:nvSpPr>
          <p:spPr>
            <a:xfrm>
              <a:off x="6392681" y="3306025"/>
              <a:ext cx="2751321" cy="1837465"/>
            </a:xfrm>
            <a:custGeom>
              <a:rect b="b" l="l" r="r" t="t"/>
              <a:pathLst>
                <a:path extrusionOk="0" h="15637" w="23414">
                  <a:moveTo>
                    <a:pt x="20178" y="0"/>
                  </a:moveTo>
                  <a:cubicBezTo>
                    <a:pt x="20063" y="108"/>
                    <a:pt x="19956" y="219"/>
                    <a:pt x="19852" y="344"/>
                  </a:cubicBezTo>
                  <a:cubicBezTo>
                    <a:pt x="19455" y="831"/>
                    <a:pt x="19208" y="1428"/>
                    <a:pt x="18857" y="1954"/>
                  </a:cubicBezTo>
                  <a:cubicBezTo>
                    <a:pt x="18510" y="2480"/>
                    <a:pt x="18002" y="2967"/>
                    <a:pt x="17372" y="3028"/>
                  </a:cubicBezTo>
                  <a:cubicBezTo>
                    <a:pt x="17319" y="3034"/>
                    <a:pt x="17265" y="3036"/>
                    <a:pt x="17211" y="3036"/>
                  </a:cubicBezTo>
                  <a:cubicBezTo>
                    <a:pt x="16771" y="3036"/>
                    <a:pt x="16318" y="2868"/>
                    <a:pt x="15889" y="2868"/>
                  </a:cubicBezTo>
                  <a:cubicBezTo>
                    <a:pt x="15734" y="2868"/>
                    <a:pt x="15583" y="2890"/>
                    <a:pt x="15436" y="2949"/>
                  </a:cubicBezTo>
                  <a:cubicBezTo>
                    <a:pt x="14820" y="3200"/>
                    <a:pt x="14627" y="3955"/>
                    <a:pt x="14255" y="4506"/>
                  </a:cubicBezTo>
                  <a:cubicBezTo>
                    <a:pt x="13893" y="5039"/>
                    <a:pt x="13303" y="5411"/>
                    <a:pt x="12669" y="5512"/>
                  </a:cubicBezTo>
                  <a:cubicBezTo>
                    <a:pt x="12236" y="5580"/>
                    <a:pt x="11793" y="5526"/>
                    <a:pt x="11363" y="5608"/>
                  </a:cubicBezTo>
                  <a:cubicBezTo>
                    <a:pt x="10522" y="5769"/>
                    <a:pt x="9817" y="6492"/>
                    <a:pt x="9681" y="7340"/>
                  </a:cubicBezTo>
                  <a:cubicBezTo>
                    <a:pt x="9545" y="8171"/>
                    <a:pt x="9914" y="9012"/>
                    <a:pt x="9842" y="9849"/>
                  </a:cubicBezTo>
                  <a:cubicBezTo>
                    <a:pt x="9771" y="10758"/>
                    <a:pt x="9144" y="11599"/>
                    <a:pt x="8296" y="11929"/>
                  </a:cubicBezTo>
                  <a:cubicBezTo>
                    <a:pt x="7441" y="12261"/>
                    <a:pt x="6414" y="12111"/>
                    <a:pt x="5651" y="12623"/>
                  </a:cubicBezTo>
                  <a:cubicBezTo>
                    <a:pt x="5637" y="12634"/>
                    <a:pt x="5626" y="12641"/>
                    <a:pt x="5612" y="12651"/>
                  </a:cubicBezTo>
                  <a:cubicBezTo>
                    <a:pt x="5526" y="12719"/>
                    <a:pt x="5447" y="12809"/>
                    <a:pt x="5376" y="12916"/>
                  </a:cubicBezTo>
                  <a:cubicBezTo>
                    <a:pt x="5140" y="13263"/>
                    <a:pt x="4864" y="13582"/>
                    <a:pt x="4560" y="13865"/>
                  </a:cubicBezTo>
                  <a:cubicBezTo>
                    <a:pt x="4460" y="13990"/>
                    <a:pt x="4356" y="14108"/>
                    <a:pt x="4238" y="14215"/>
                  </a:cubicBezTo>
                  <a:cubicBezTo>
                    <a:pt x="3976" y="14452"/>
                    <a:pt x="3672" y="14623"/>
                    <a:pt x="3343" y="14742"/>
                  </a:cubicBezTo>
                  <a:cubicBezTo>
                    <a:pt x="2742" y="15067"/>
                    <a:pt x="2083" y="15293"/>
                    <a:pt x="1400" y="15407"/>
                  </a:cubicBezTo>
                  <a:lnTo>
                    <a:pt x="0" y="15636"/>
                  </a:lnTo>
                  <a:lnTo>
                    <a:pt x="23413" y="15636"/>
                  </a:lnTo>
                  <a:lnTo>
                    <a:pt x="23413" y="0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6392681" y="3306025"/>
              <a:ext cx="2751321" cy="1837465"/>
            </a:xfrm>
            <a:custGeom>
              <a:rect b="b" l="l" r="r" t="t"/>
              <a:pathLst>
                <a:path extrusionOk="0" h="15637" w="23414">
                  <a:moveTo>
                    <a:pt x="20178" y="0"/>
                  </a:moveTo>
                  <a:cubicBezTo>
                    <a:pt x="20063" y="108"/>
                    <a:pt x="19956" y="219"/>
                    <a:pt x="19852" y="344"/>
                  </a:cubicBezTo>
                  <a:cubicBezTo>
                    <a:pt x="19455" y="831"/>
                    <a:pt x="19208" y="1428"/>
                    <a:pt x="18857" y="1954"/>
                  </a:cubicBezTo>
                  <a:cubicBezTo>
                    <a:pt x="18510" y="2480"/>
                    <a:pt x="18002" y="2967"/>
                    <a:pt x="17372" y="3028"/>
                  </a:cubicBezTo>
                  <a:cubicBezTo>
                    <a:pt x="17319" y="3034"/>
                    <a:pt x="17265" y="3036"/>
                    <a:pt x="17211" y="3036"/>
                  </a:cubicBezTo>
                  <a:cubicBezTo>
                    <a:pt x="16771" y="3036"/>
                    <a:pt x="16318" y="2868"/>
                    <a:pt x="15889" y="2868"/>
                  </a:cubicBezTo>
                  <a:cubicBezTo>
                    <a:pt x="15734" y="2868"/>
                    <a:pt x="15583" y="2890"/>
                    <a:pt x="15436" y="2949"/>
                  </a:cubicBezTo>
                  <a:cubicBezTo>
                    <a:pt x="14820" y="3200"/>
                    <a:pt x="14627" y="3955"/>
                    <a:pt x="14255" y="4506"/>
                  </a:cubicBezTo>
                  <a:cubicBezTo>
                    <a:pt x="13893" y="5039"/>
                    <a:pt x="13303" y="5411"/>
                    <a:pt x="12669" y="5512"/>
                  </a:cubicBezTo>
                  <a:cubicBezTo>
                    <a:pt x="12236" y="5580"/>
                    <a:pt x="11793" y="5526"/>
                    <a:pt x="11363" y="5608"/>
                  </a:cubicBezTo>
                  <a:cubicBezTo>
                    <a:pt x="10522" y="5769"/>
                    <a:pt x="9817" y="6492"/>
                    <a:pt x="9681" y="7340"/>
                  </a:cubicBezTo>
                  <a:cubicBezTo>
                    <a:pt x="9545" y="8171"/>
                    <a:pt x="9914" y="9012"/>
                    <a:pt x="9842" y="9849"/>
                  </a:cubicBezTo>
                  <a:cubicBezTo>
                    <a:pt x="9771" y="10758"/>
                    <a:pt x="9144" y="11599"/>
                    <a:pt x="8296" y="11929"/>
                  </a:cubicBezTo>
                  <a:cubicBezTo>
                    <a:pt x="7441" y="12261"/>
                    <a:pt x="6414" y="12111"/>
                    <a:pt x="5651" y="12623"/>
                  </a:cubicBezTo>
                  <a:cubicBezTo>
                    <a:pt x="5637" y="12634"/>
                    <a:pt x="5626" y="12641"/>
                    <a:pt x="5612" y="12651"/>
                  </a:cubicBezTo>
                  <a:cubicBezTo>
                    <a:pt x="5526" y="12719"/>
                    <a:pt x="5447" y="12809"/>
                    <a:pt x="5376" y="12916"/>
                  </a:cubicBezTo>
                  <a:cubicBezTo>
                    <a:pt x="5140" y="13263"/>
                    <a:pt x="4864" y="13582"/>
                    <a:pt x="4560" y="13865"/>
                  </a:cubicBezTo>
                  <a:cubicBezTo>
                    <a:pt x="4191" y="14208"/>
                    <a:pt x="3783" y="14502"/>
                    <a:pt x="3343" y="14742"/>
                  </a:cubicBezTo>
                  <a:cubicBezTo>
                    <a:pt x="2742" y="15067"/>
                    <a:pt x="2083" y="15293"/>
                    <a:pt x="1400" y="15407"/>
                  </a:cubicBezTo>
                  <a:lnTo>
                    <a:pt x="0" y="15636"/>
                  </a:lnTo>
                  <a:lnTo>
                    <a:pt x="4839" y="15636"/>
                  </a:lnTo>
                  <a:cubicBezTo>
                    <a:pt x="5064" y="15321"/>
                    <a:pt x="5254" y="14974"/>
                    <a:pt x="5412" y="14616"/>
                  </a:cubicBezTo>
                  <a:cubicBezTo>
                    <a:pt x="5694" y="13972"/>
                    <a:pt x="6006" y="13228"/>
                    <a:pt x="6700" y="12938"/>
                  </a:cubicBezTo>
                  <a:cubicBezTo>
                    <a:pt x="6963" y="12828"/>
                    <a:pt x="7245" y="12802"/>
                    <a:pt x="7532" y="12802"/>
                  </a:cubicBezTo>
                  <a:cubicBezTo>
                    <a:pt x="7779" y="12802"/>
                    <a:pt x="8029" y="12821"/>
                    <a:pt x="8276" y="12821"/>
                  </a:cubicBezTo>
                  <a:cubicBezTo>
                    <a:pt x="8311" y="12821"/>
                    <a:pt x="8347" y="12821"/>
                    <a:pt x="8382" y="12820"/>
                  </a:cubicBezTo>
                  <a:cubicBezTo>
                    <a:pt x="9760" y="12777"/>
                    <a:pt x="11127" y="11725"/>
                    <a:pt x="11245" y="10350"/>
                  </a:cubicBezTo>
                  <a:cubicBezTo>
                    <a:pt x="11292" y="9810"/>
                    <a:pt x="11152" y="9269"/>
                    <a:pt x="11120" y="8729"/>
                  </a:cubicBezTo>
                  <a:cubicBezTo>
                    <a:pt x="11084" y="8185"/>
                    <a:pt x="11181" y="7584"/>
                    <a:pt x="11592" y="7226"/>
                  </a:cubicBezTo>
                  <a:cubicBezTo>
                    <a:pt x="11989" y="6879"/>
                    <a:pt x="12566" y="6854"/>
                    <a:pt x="13085" y="6743"/>
                  </a:cubicBezTo>
                  <a:cubicBezTo>
                    <a:pt x="14180" y="6507"/>
                    <a:pt x="15164" y="5794"/>
                    <a:pt x="15722" y="4825"/>
                  </a:cubicBezTo>
                  <a:cubicBezTo>
                    <a:pt x="15822" y="4649"/>
                    <a:pt x="15915" y="4467"/>
                    <a:pt x="16055" y="4320"/>
                  </a:cubicBezTo>
                  <a:cubicBezTo>
                    <a:pt x="16527" y="3830"/>
                    <a:pt x="17336" y="3980"/>
                    <a:pt x="17991" y="3790"/>
                  </a:cubicBezTo>
                  <a:cubicBezTo>
                    <a:pt x="18990" y="3500"/>
                    <a:pt x="19534" y="2459"/>
                    <a:pt x="20271" y="1729"/>
                  </a:cubicBezTo>
                  <a:cubicBezTo>
                    <a:pt x="21116" y="884"/>
                    <a:pt x="22229" y="448"/>
                    <a:pt x="23413" y="183"/>
                  </a:cubicBezTo>
                  <a:lnTo>
                    <a:pt x="23413" y="0"/>
                  </a:ln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7189969" y="4975581"/>
              <a:ext cx="70387" cy="70269"/>
            </a:xfrm>
            <a:custGeom>
              <a:rect b="b" l="l" r="r" t="t"/>
              <a:pathLst>
                <a:path extrusionOk="0" h="598" w="599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cubicBezTo>
                    <a:pt x="1" y="466"/>
                    <a:pt x="133" y="598"/>
                    <a:pt x="298" y="598"/>
                  </a:cubicBezTo>
                  <a:cubicBezTo>
                    <a:pt x="462" y="598"/>
                    <a:pt x="598" y="466"/>
                    <a:pt x="598" y="301"/>
                  </a:cubicBezTo>
                  <a:cubicBezTo>
                    <a:pt x="598" y="136"/>
                    <a:pt x="462" y="0"/>
                    <a:pt x="298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9030253" y="4940681"/>
              <a:ext cx="70387" cy="70269"/>
            </a:xfrm>
            <a:custGeom>
              <a:rect b="b" l="l" r="r" t="t"/>
              <a:pathLst>
                <a:path extrusionOk="0" h="598" w="599">
                  <a:moveTo>
                    <a:pt x="301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8"/>
                    <a:pt x="301" y="598"/>
                  </a:cubicBezTo>
                  <a:cubicBezTo>
                    <a:pt x="466" y="598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8207348" y="4997437"/>
              <a:ext cx="70269" cy="70387"/>
            </a:xfrm>
            <a:custGeom>
              <a:rect b="b" l="l" r="r" t="t"/>
              <a:pathLst>
                <a:path extrusionOk="0" h="599" w="598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cubicBezTo>
                    <a:pt x="0" y="466"/>
                    <a:pt x="136" y="598"/>
                    <a:pt x="301" y="598"/>
                  </a:cubicBezTo>
                  <a:cubicBezTo>
                    <a:pt x="465" y="598"/>
                    <a:pt x="598" y="466"/>
                    <a:pt x="598" y="301"/>
                  </a:cubicBezTo>
                  <a:cubicBezTo>
                    <a:pt x="598" y="136"/>
                    <a:pt x="465" y="0"/>
                    <a:pt x="301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7366582" y="5020586"/>
              <a:ext cx="46063" cy="45475"/>
            </a:xfrm>
            <a:custGeom>
              <a:rect b="b" l="l" r="r" t="t"/>
              <a:pathLst>
                <a:path extrusionOk="0" h="387" w="392">
                  <a:moveTo>
                    <a:pt x="198" y="0"/>
                  </a:moveTo>
                  <a:cubicBezTo>
                    <a:pt x="90" y="0"/>
                    <a:pt x="1" y="86"/>
                    <a:pt x="1" y="193"/>
                  </a:cubicBezTo>
                  <a:cubicBezTo>
                    <a:pt x="1" y="301"/>
                    <a:pt x="90" y="387"/>
                    <a:pt x="198" y="387"/>
                  </a:cubicBezTo>
                  <a:cubicBezTo>
                    <a:pt x="305" y="387"/>
                    <a:pt x="391" y="301"/>
                    <a:pt x="391" y="193"/>
                  </a:cubicBezTo>
                  <a:cubicBezTo>
                    <a:pt x="391" y="86"/>
                    <a:pt x="305" y="0"/>
                    <a:pt x="198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857869" y="4997437"/>
              <a:ext cx="45945" cy="45945"/>
            </a:xfrm>
            <a:custGeom>
              <a:rect b="b" l="l" r="r" t="t"/>
              <a:pathLst>
                <a:path extrusionOk="0" h="391" w="391">
                  <a:moveTo>
                    <a:pt x="194" y="0"/>
                  </a:moveTo>
                  <a:cubicBezTo>
                    <a:pt x="86" y="0"/>
                    <a:pt x="1" y="90"/>
                    <a:pt x="1" y="197"/>
                  </a:cubicBezTo>
                  <a:cubicBezTo>
                    <a:pt x="1" y="305"/>
                    <a:pt x="86" y="390"/>
                    <a:pt x="194" y="390"/>
                  </a:cubicBezTo>
                  <a:cubicBezTo>
                    <a:pt x="301" y="390"/>
                    <a:pt x="391" y="305"/>
                    <a:pt x="391" y="197"/>
                  </a:cubicBezTo>
                  <a:cubicBezTo>
                    <a:pt x="391" y="90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7389379" y="4536923"/>
              <a:ext cx="63572" cy="48883"/>
            </a:xfrm>
            <a:custGeom>
              <a:rect b="b" l="l" r="r" t="t"/>
              <a:pathLst>
                <a:path extrusionOk="0" h="416" w="541">
                  <a:moveTo>
                    <a:pt x="272" y="1"/>
                  </a:moveTo>
                  <a:cubicBezTo>
                    <a:pt x="0" y="1"/>
                    <a:pt x="0" y="416"/>
                    <a:pt x="272" y="416"/>
                  </a:cubicBezTo>
                  <a:cubicBezTo>
                    <a:pt x="541" y="416"/>
                    <a:pt x="541" y="1"/>
                    <a:pt x="272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491504" y="5018824"/>
              <a:ext cx="63572" cy="49001"/>
            </a:xfrm>
            <a:custGeom>
              <a:rect b="b" l="l" r="r" t="t"/>
              <a:pathLst>
                <a:path extrusionOk="0" h="417" w="541">
                  <a:moveTo>
                    <a:pt x="272" y="1"/>
                  </a:moveTo>
                  <a:cubicBezTo>
                    <a:pt x="4" y="1"/>
                    <a:pt x="0" y="416"/>
                    <a:pt x="272" y="416"/>
                  </a:cubicBezTo>
                  <a:cubicBezTo>
                    <a:pt x="541" y="416"/>
                    <a:pt x="541" y="1"/>
                    <a:pt x="272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8415924" y="3555377"/>
              <a:ext cx="63572" cy="48883"/>
            </a:xfrm>
            <a:custGeom>
              <a:rect b="b" l="l" r="r" t="t"/>
              <a:pathLst>
                <a:path extrusionOk="0" h="416" w="541">
                  <a:moveTo>
                    <a:pt x="269" y="1"/>
                  </a:moveTo>
                  <a:cubicBezTo>
                    <a:pt x="0" y="1"/>
                    <a:pt x="0" y="416"/>
                    <a:pt x="269" y="416"/>
                  </a:cubicBezTo>
                  <a:cubicBezTo>
                    <a:pt x="541" y="416"/>
                    <a:pt x="541" y="1"/>
                    <a:pt x="269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7409943" y="4424585"/>
              <a:ext cx="99764" cy="77085"/>
            </a:xfrm>
            <a:custGeom>
              <a:rect b="b" l="l" r="r" t="t"/>
              <a:pathLst>
                <a:path extrusionOk="0" h="656" w="849">
                  <a:moveTo>
                    <a:pt x="423" y="1"/>
                  </a:moveTo>
                  <a:cubicBezTo>
                    <a:pt x="4" y="1"/>
                    <a:pt x="1" y="656"/>
                    <a:pt x="423" y="656"/>
                  </a:cubicBezTo>
                  <a:cubicBezTo>
                    <a:pt x="849" y="656"/>
                    <a:pt x="849" y="1"/>
                    <a:pt x="423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6342975" y="5007543"/>
              <a:ext cx="99411" cy="77085"/>
            </a:xfrm>
            <a:custGeom>
              <a:rect b="b" l="l" r="r" t="t"/>
              <a:pathLst>
                <a:path extrusionOk="0" h="656" w="846">
                  <a:moveTo>
                    <a:pt x="423" y="0"/>
                  </a:moveTo>
                  <a:cubicBezTo>
                    <a:pt x="1" y="0"/>
                    <a:pt x="1" y="655"/>
                    <a:pt x="423" y="655"/>
                  </a:cubicBezTo>
                  <a:cubicBezTo>
                    <a:pt x="846" y="655"/>
                    <a:pt x="846" y="0"/>
                    <a:pt x="423" y="0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5"/>
          <p:cNvSpPr/>
          <p:nvPr/>
        </p:nvSpPr>
        <p:spPr>
          <a:xfrm>
            <a:off x="264844" y="1072300"/>
            <a:ext cx="67906" cy="60772"/>
          </a:xfrm>
          <a:custGeom>
            <a:rect b="b" l="l" r="r" t="t"/>
            <a:pathLst>
              <a:path extrusionOk="0" h="792" w="885">
                <a:moveTo>
                  <a:pt x="441" y="0"/>
                </a:moveTo>
                <a:cubicBezTo>
                  <a:pt x="401" y="0"/>
                  <a:pt x="360" y="7"/>
                  <a:pt x="319" y="20"/>
                </a:cubicBezTo>
                <a:cubicBezTo>
                  <a:pt x="111" y="92"/>
                  <a:pt x="0" y="313"/>
                  <a:pt x="68" y="521"/>
                </a:cubicBezTo>
                <a:cubicBezTo>
                  <a:pt x="123" y="687"/>
                  <a:pt x="276" y="792"/>
                  <a:pt x="442" y="792"/>
                </a:cubicBezTo>
                <a:cubicBezTo>
                  <a:pt x="483" y="792"/>
                  <a:pt x="525" y="785"/>
                  <a:pt x="566" y="772"/>
                </a:cubicBezTo>
                <a:cubicBezTo>
                  <a:pt x="774" y="704"/>
                  <a:pt x="884" y="478"/>
                  <a:pt x="816" y="274"/>
                </a:cubicBezTo>
                <a:cubicBezTo>
                  <a:pt x="762" y="107"/>
                  <a:pt x="608" y="0"/>
                  <a:pt x="441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907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1 1">
  <p:cSld name="TITLE_AND_BODY_4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1256675" y="5192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4" name="Google Shape;294;p26"/>
          <p:cNvSpPr/>
          <p:nvPr/>
        </p:nvSpPr>
        <p:spPr>
          <a:xfrm rot="10800000">
            <a:off x="7664246" y="3376261"/>
            <a:ext cx="1479755" cy="1767238"/>
          </a:xfrm>
          <a:custGeom>
            <a:rect b="b" l="l" r="r" t="t"/>
            <a:pathLst>
              <a:path extrusionOk="0" h="11729" w="9821">
                <a:moveTo>
                  <a:pt x="0" y="0"/>
                </a:moveTo>
                <a:lnTo>
                  <a:pt x="0" y="11728"/>
                </a:lnTo>
                <a:cubicBezTo>
                  <a:pt x="713" y="11313"/>
                  <a:pt x="1343" y="10751"/>
                  <a:pt x="1826" y="10082"/>
                </a:cubicBezTo>
                <a:cubicBezTo>
                  <a:pt x="2828" y="8686"/>
                  <a:pt x="3178" y="6840"/>
                  <a:pt x="2753" y="5172"/>
                </a:cubicBezTo>
                <a:cubicBezTo>
                  <a:pt x="4900" y="4971"/>
                  <a:pt x="6879" y="3776"/>
                  <a:pt x="8307" y="2158"/>
                </a:cubicBezTo>
                <a:cubicBezTo>
                  <a:pt x="8894" y="1496"/>
                  <a:pt x="9391" y="770"/>
                  <a:pt x="982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rot="10800000">
            <a:off x="8287578" y="4092408"/>
            <a:ext cx="856422" cy="1051091"/>
          </a:xfrm>
          <a:custGeom>
            <a:rect b="b" l="l" r="r" t="t"/>
            <a:pathLst>
              <a:path extrusionOk="0" h="6976" w="5684">
                <a:moveTo>
                  <a:pt x="0" y="0"/>
                </a:moveTo>
                <a:lnTo>
                  <a:pt x="0" y="6976"/>
                </a:lnTo>
                <a:cubicBezTo>
                  <a:pt x="970" y="6210"/>
                  <a:pt x="1550" y="4724"/>
                  <a:pt x="1382" y="3361"/>
                </a:cubicBezTo>
                <a:cubicBezTo>
                  <a:pt x="2667" y="3028"/>
                  <a:pt x="3826" y="2595"/>
                  <a:pt x="4764" y="1597"/>
                </a:cubicBezTo>
                <a:cubicBezTo>
                  <a:pt x="5183" y="1149"/>
                  <a:pt x="5537" y="591"/>
                  <a:pt x="5684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10800000">
            <a:off x="8404053" y="4139717"/>
            <a:ext cx="194820" cy="173424"/>
          </a:xfrm>
          <a:custGeom>
            <a:rect b="b" l="l" r="r" t="t"/>
            <a:pathLst>
              <a:path extrusionOk="0" h="1151" w="1293">
                <a:moveTo>
                  <a:pt x="647" y="0"/>
                </a:moveTo>
                <a:cubicBezTo>
                  <a:pt x="587" y="0"/>
                  <a:pt x="526" y="9"/>
                  <a:pt x="466" y="29"/>
                </a:cubicBezTo>
                <a:cubicBezTo>
                  <a:pt x="165" y="126"/>
                  <a:pt x="1" y="455"/>
                  <a:pt x="101" y="756"/>
                </a:cubicBezTo>
                <a:cubicBezTo>
                  <a:pt x="181" y="997"/>
                  <a:pt x="406" y="1150"/>
                  <a:pt x="647" y="1150"/>
                </a:cubicBezTo>
                <a:cubicBezTo>
                  <a:pt x="707" y="1150"/>
                  <a:pt x="768" y="1141"/>
                  <a:pt x="827" y="1121"/>
                </a:cubicBezTo>
                <a:cubicBezTo>
                  <a:pt x="1128" y="1021"/>
                  <a:pt x="1293" y="695"/>
                  <a:pt x="1192" y="394"/>
                </a:cubicBezTo>
                <a:cubicBezTo>
                  <a:pt x="1115" y="154"/>
                  <a:pt x="888" y="0"/>
                  <a:pt x="647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 rot="10800000">
            <a:off x="8700732" y="4857563"/>
            <a:ext cx="133948" cy="119483"/>
          </a:xfrm>
          <a:custGeom>
            <a:rect b="b" l="l" r="r" t="t"/>
            <a:pathLst>
              <a:path extrusionOk="0" h="793" w="889">
                <a:moveTo>
                  <a:pt x="446" y="1"/>
                </a:moveTo>
                <a:cubicBezTo>
                  <a:pt x="405" y="1"/>
                  <a:pt x="363" y="7"/>
                  <a:pt x="323" y="21"/>
                </a:cubicBezTo>
                <a:cubicBezTo>
                  <a:pt x="115" y="89"/>
                  <a:pt x="1" y="311"/>
                  <a:pt x="72" y="518"/>
                </a:cubicBezTo>
                <a:cubicBezTo>
                  <a:pt x="124" y="685"/>
                  <a:pt x="280" y="792"/>
                  <a:pt x="447" y="792"/>
                </a:cubicBezTo>
                <a:cubicBezTo>
                  <a:pt x="488" y="792"/>
                  <a:pt x="529" y="786"/>
                  <a:pt x="570" y="772"/>
                </a:cubicBezTo>
                <a:cubicBezTo>
                  <a:pt x="777" y="701"/>
                  <a:pt x="888" y="479"/>
                  <a:pt x="820" y="271"/>
                </a:cubicBezTo>
                <a:cubicBezTo>
                  <a:pt x="766" y="105"/>
                  <a:pt x="610" y="1"/>
                  <a:pt x="446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 rot="10800000">
            <a:off x="8220686" y="4284062"/>
            <a:ext cx="133345" cy="119333"/>
          </a:xfrm>
          <a:custGeom>
            <a:rect b="b" l="l" r="r" t="t"/>
            <a:pathLst>
              <a:path extrusionOk="0" h="792" w="885">
                <a:moveTo>
                  <a:pt x="441" y="0"/>
                </a:moveTo>
                <a:cubicBezTo>
                  <a:pt x="401" y="0"/>
                  <a:pt x="360" y="7"/>
                  <a:pt x="319" y="20"/>
                </a:cubicBezTo>
                <a:cubicBezTo>
                  <a:pt x="111" y="92"/>
                  <a:pt x="0" y="313"/>
                  <a:pt x="68" y="521"/>
                </a:cubicBezTo>
                <a:cubicBezTo>
                  <a:pt x="123" y="687"/>
                  <a:pt x="276" y="792"/>
                  <a:pt x="442" y="792"/>
                </a:cubicBezTo>
                <a:cubicBezTo>
                  <a:pt x="483" y="792"/>
                  <a:pt x="525" y="785"/>
                  <a:pt x="566" y="772"/>
                </a:cubicBezTo>
                <a:cubicBezTo>
                  <a:pt x="774" y="704"/>
                  <a:pt x="884" y="478"/>
                  <a:pt x="816" y="274"/>
                </a:cubicBezTo>
                <a:cubicBezTo>
                  <a:pt x="762" y="107"/>
                  <a:pt x="608" y="0"/>
                  <a:pt x="441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460" y="13990"/>
                  <a:pt x="4356" y="14108"/>
                  <a:pt x="4238" y="14215"/>
                </a:cubicBezTo>
                <a:cubicBezTo>
                  <a:pt x="3976" y="14452"/>
                  <a:pt x="3672" y="14623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23413" y="15636"/>
                </a:lnTo>
                <a:lnTo>
                  <a:pt x="23413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191" y="14208"/>
                  <a:pt x="3783" y="14502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4839" y="15636"/>
                </a:lnTo>
                <a:cubicBezTo>
                  <a:pt x="5064" y="15321"/>
                  <a:pt x="5254" y="14974"/>
                  <a:pt x="5412" y="14616"/>
                </a:cubicBezTo>
                <a:cubicBezTo>
                  <a:pt x="5694" y="13972"/>
                  <a:pt x="6006" y="13228"/>
                  <a:pt x="6700" y="12938"/>
                </a:cubicBezTo>
                <a:cubicBezTo>
                  <a:pt x="6963" y="12828"/>
                  <a:pt x="7245" y="12802"/>
                  <a:pt x="7532" y="12802"/>
                </a:cubicBezTo>
                <a:cubicBezTo>
                  <a:pt x="7779" y="12802"/>
                  <a:pt x="8029" y="12821"/>
                  <a:pt x="8276" y="12821"/>
                </a:cubicBezTo>
                <a:cubicBezTo>
                  <a:pt x="8311" y="12821"/>
                  <a:pt x="8347" y="12821"/>
                  <a:pt x="8382" y="12820"/>
                </a:cubicBezTo>
                <a:cubicBezTo>
                  <a:pt x="9760" y="12777"/>
                  <a:pt x="11127" y="11725"/>
                  <a:pt x="11245" y="10350"/>
                </a:cubicBezTo>
                <a:cubicBezTo>
                  <a:pt x="11292" y="9810"/>
                  <a:pt x="11152" y="9269"/>
                  <a:pt x="11120" y="8729"/>
                </a:cubicBezTo>
                <a:cubicBezTo>
                  <a:pt x="11084" y="8185"/>
                  <a:pt x="11181" y="7584"/>
                  <a:pt x="11592" y="7226"/>
                </a:cubicBezTo>
                <a:cubicBezTo>
                  <a:pt x="11989" y="6879"/>
                  <a:pt x="12566" y="6854"/>
                  <a:pt x="13085" y="6743"/>
                </a:cubicBezTo>
                <a:cubicBezTo>
                  <a:pt x="14180" y="6507"/>
                  <a:pt x="15164" y="5794"/>
                  <a:pt x="15722" y="4825"/>
                </a:cubicBezTo>
                <a:cubicBezTo>
                  <a:pt x="15822" y="4649"/>
                  <a:pt x="15915" y="4467"/>
                  <a:pt x="16055" y="4320"/>
                </a:cubicBezTo>
                <a:cubicBezTo>
                  <a:pt x="16527" y="3830"/>
                  <a:pt x="17336" y="3980"/>
                  <a:pt x="17991" y="3790"/>
                </a:cubicBezTo>
                <a:cubicBezTo>
                  <a:pt x="18990" y="3500"/>
                  <a:pt x="19534" y="2459"/>
                  <a:pt x="20271" y="1729"/>
                </a:cubicBezTo>
                <a:cubicBezTo>
                  <a:pt x="21116" y="884"/>
                  <a:pt x="22229" y="448"/>
                  <a:pt x="23413" y="183"/>
                </a:cubicBezTo>
                <a:lnTo>
                  <a:pt x="23413" y="0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/>
          <p:nvPr/>
        </p:nvSpPr>
        <p:spPr>
          <a:xfrm rot="10800000">
            <a:off x="829797" y="308782"/>
            <a:ext cx="63404" cy="63298"/>
          </a:xfrm>
          <a:custGeom>
            <a:rect b="b" l="l" r="r" t="t"/>
            <a:pathLst>
              <a:path extrusionOk="0" h="598" w="5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cubicBezTo>
                  <a:pt x="1" y="466"/>
                  <a:pt x="133" y="598"/>
                  <a:pt x="298" y="598"/>
                </a:cubicBezTo>
                <a:cubicBezTo>
                  <a:pt x="462" y="598"/>
                  <a:pt x="598" y="466"/>
                  <a:pt x="598" y="301"/>
                </a:cubicBezTo>
                <a:cubicBezTo>
                  <a:pt x="598" y="136"/>
                  <a:pt x="462" y="0"/>
                  <a:pt x="29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rot="10800000">
            <a:off x="829806" y="519245"/>
            <a:ext cx="63404" cy="63298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rot="10800000">
            <a:off x="290213" y="944084"/>
            <a:ext cx="63298" cy="63404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rot="10800000">
            <a:off x="1349502" y="266263"/>
            <a:ext cx="41493" cy="40964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 rot="10800000">
            <a:off x="719585" y="622951"/>
            <a:ext cx="41387" cy="4138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 rot="10800000">
            <a:off x="1173024" y="318411"/>
            <a:ext cx="57265" cy="44034"/>
          </a:xfrm>
          <a:custGeom>
            <a:rect b="b" l="l" r="r" t="t"/>
            <a:pathLst>
              <a:path extrusionOk="0" h="416" w="541">
                <a:moveTo>
                  <a:pt x="272" y="1"/>
                </a:moveTo>
                <a:cubicBezTo>
                  <a:pt x="0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 rot="10800000">
            <a:off x="372900" y="1209237"/>
            <a:ext cx="57265" cy="44139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 rot="10800000">
            <a:off x="293233" y="1233866"/>
            <a:ext cx="57265" cy="44034"/>
          </a:xfrm>
          <a:custGeom>
            <a:rect b="b" l="l" r="r" t="t"/>
            <a:pathLst>
              <a:path extrusionOk="0" h="416" w="541">
                <a:moveTo>
                  <a:pt x="269" y="1"/>
                </a:moveTo>
                <a:cubicBezTo>
                  <a:pt x="0" y="1"/>
                  <a:pt x="0" y="416"/>
                  <a:pt x="269" y="416"/>
                </a:cubicBezTo>
                <a:cubicBezTo>
                  <a:pt x="541" y="416"/>
                  <a:pt x="541" y="1"/>
                  <a:pt x="269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 rot="10800000">
            <a:off x="1166819" y="425480"/>
            <a:ext cx="89867" cy="69438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/>
          <p:nvPr/>
        </p:nvSpPr>
        <p:spPr>
          <a:xfrm rot="10800000">
            <a:off x="760986" y="9410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35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with infographic">
  <p:cSld name="TITLE_AND_BODY_4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idx="12" type="sldNum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27"/>
          <p:cNvSpPr/>
          <p:nvPr/>
        </p:nvSpPr>
        <p:spPr>
          <a:xfrm rot="10800000">
            <a:off x="6902554" y="3456503"/>
            <a:ext cx="2253996" cy="1701622"/>
          </a:xfrm>
          <a:custGeom>
            <a:rect b="b" l="l" r="r" t="t"/>
            <a:pathLst>
              <a:path extrusionOk="0" h="17627" w="23349">
                <a:moveTo>
                  <a:pt x="23344" y="1"/>
                </a:moveTo>
                <a:cubicBezTo>
                  <a:pt x="23343" y="1"/>
                  <a:pt x="23341" y="1"/>
                  <a:pt x="23339" y="1"/>
                </a:cubicBezTo>
                <a:lnTo>
                  <a:pt x="23349" y="1"/>
                </a:lnTo>
                <a:cubicBezTo>
                  <a:pt x="23349" y="1"/>
                  <a:pt x="23347" y="1"/>
                  <a:pt x="23344" y="1"/>
                </a:cubicBezTo>
                <a:close/>
                <a:moveTo>
                  <a:pt x="0" y="1"/>
                </a:moveTo>
                <a:lnTo>
                  <a:pt x="0" y="17627"/>
                </a:lnTo>
                <a:cubicBezTo>
                  <a:pt x="1118" y="15583"/>
                  <a:pt x="2757" y="15256"/>
                  <a:pt x="4412" y="15256"/>
                </a:cubicBezTo>
                <a:cubicBezTo>
                  <a:pt x="5193" y="15256"/>
                  <a:pt x="5976" y="15329"/>
                  <a:pt x="6711" y="15329"/>
                </a:cubicBezTo>
                <a:cubicBezTo>
                  <a:pt x="7154" y="15329"/>
                  <a:pt x="7579" y="15302"/>
                  <a:pt x="7974" y="15218"/>
                </a:cubicBezTo>
                <a:cubicBezTo>
                  <a:pt x="11989" y="14355"/>
                  <a:pt x="9946" y="10472"/>
                  <a:pt x="15822" y="10415"/>
                </a:cubicBezTo>
                <a:cubicBezTo>
                  <a:pt x="20657" y="10372"/>
                  <a:pt x="22035" y="8407"/>
                  <a:pt x="20461" y="3680"/>
                </a:cubicBezTo>
                <a:cubicBezTo>
                  <a:pt x="19257" y="70"/>
                  <a:pt x="23119" y="2"/>
                  <a:pt x="2333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 rot="10800000">
            <a:off x="7044171" y="3675541"/>
            <a:ext cx="2112379" cy="1482585"/>
          </a:xfrm>
          <a:custGeom>
            <a:rect b="b" l="l" r="r" t="t"/>
            <a:pathLst>
              <a:path extrusionOk="0" h="15358" w="21882">
                <a:moveTo>
                  <a:pt x="0" y="1"/>
                </a:moveTo>
                <a:lnTo>
                  <a:pt x="0" y="15358"/>
                </a:lnTo>
                <a:cubicBezTo>
                  <a:pt x="923" y="13978"/>
                  <a:pt x="2017" y="13639"/>
                  <a:pt x="3150" y="13639"/>
                </a:cubicBezTo>
                <a:cubicBezTo>
                  <a:pt x="4249" y="13639"/>
                  <a:pt x="5385" y="13958"/>
                  <a:pt x="6435" y="13958"/>
                </a:cubicBezTo>
                <a:cubicBezTo>
                  <a:pt x="6712" y="13958"/>
                  <a:pt x="6984" y="13936"/>
                  <a:pt x="7247" y="13879"/>
                </a:cubicBezTo>
                <a:cubicBezTo>
                  <a:pt x="11016" y="13074"/>
                  <a:pt x="9320" y="9478"/>
                  <a:pt x="14827" y="9427"/>
                </a:cubicBezTo>
                <a:cubicBezTo>
                  <a:pt x="19358" y="9384"/>
                  <a:pt x="20597" y="7262"/>
                  <a:pt x="19215" y="3862"/>
                </a:cubicBezTo>
                <a:cubicBezTo>
                  <a:pt x="17805" y="380"/>
                  <a:pt x="21881" y="1"/>
                  <a:pt x="21881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 rot="10800000">
            <a:off x="7534275" y="4019338"/>
            <a:ext cx="1622275" cy="1138787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7534273" y="3993444"/>
            <a:ext cx="84943" cy="84801"/>
          </a:xfrm>
          <a:custGeom>
            <a:rect b="b" l="l" r="r" t="t"/>
            <a:pathLst>
              <a:path extrusionOk="0" h="598" w="5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cubicBezTo>
                  <a:pt x="1" y="466"/>
                  <a:pt x="133" y="598"/>
                  <a:pt x="298" y="598"/>
                </a:cubicBezTo>
                <a:cubicBezTo>
                  <a:pt x="462" y="598"/>
                  <a:pt x="598" y="466"/>
                  <a:pt x="598" y="301"/>
                </a:cubicBezTo>
                <a:cubicBezTo>
                  <a:pt x="598" y="136"/>
                  <a:pt x="462" y="0"/>
                  <a:pt x="2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8862541" y="3393890"/>
            <a:ext cx="84943" cy="84801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7413747" y="4355183"/>
            <a:ext cx="84801" cy="84943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8816923" y="3518420"/>
            <a:ext cx="55589" cy="54880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7665396" y="3974183"/>
            <a:ext cx="55447" cy="5544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8408537" y="4260951"/>
            <a:ext cx="147735" cy="113875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/>
          <p:nvPr/>
        </p:nvSpPr>
        <p:spPr>
          <a:xfrm>
            <a:off x="7070563" y="4883065"/>
            <a:ext cx="120395" cy="93026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7"/>
          <p:cNvSpPr/>
          <p:nvPr/>
        </p:nvSpPr>
        <p:spPr>
          <a:xfrm>
            <a:off x="8556273" y="4252299"/>
            <a:ext cx="260650" cy="202096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 rot="10800000">
            <a:off x="-504890" y="-25826"/>
            <a:ext cx="2048163" cy="1787952"/>
          </a:xfrm>
          <a:custGeom>
            <a:rect b="b" l="l" r="r" t="t"/>
            <a:pathLst>
              <a:path extrusionOk="0" h="30085" w="34462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 rot="10800000">
            <a:off x="-504867" y="-25828"/>
            <a:ext cx="1221160" cy="1392742"/>
          </a:xfrm>
          <a:custGeom>
            <a:rect b="b" l="l" r="r" t="t"/>
            <a:pathLst>
              <a:path extrusionOk="0" h="23435" w="20547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 rot="10800000">
            <a:off x="-504852" y="-25831"/>
            <a:ext cx="688347" cy="441981"/>
          </a:xfrm>
          <a:custGeom>
            <a:rect b="b" l="l" r="r" t="t"/>
            <a:pathLst>
              <a:path extrusionOk="0" h="7437" w="11582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/>
          <p:nvPr/>
        </p:nvSpPr>
        <p:spPr>
          <a:xfrm rot="10800000">
            <a:off x="971487" y="499114"/>
            <a:ext cx="68526" cy="685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"/>
          <p:cNvSpPr/>
          <p:nvPr/>
        </p:nvSpPr>
        <p:spPr>
          <a:xfrm rot="10800000">
            <a:off x="831765" y="1372204"/>
            <a:ext cx="68526" cy="68285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7"/>
          <p:cNvSpPr/>
          <p:nvPr/>
        </p:nvSpPr>
        <p:spPr>
          <a:xfrm rot="10800000">
            <a:off x="709873" y="1374759"/>
            <a:ext cx="47071" cy="47069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 rot="10800000">
            <a:off x="250889" y="1459388"/>
            <a:ext cx="46833" cy="47069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 rot="10800000">
            <a:off x="971483" y="160880"/>
            <a:ext cx="68526" cy="68582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 rot="10800000">
            <a:off x="590357" y="1128837"/>
            <a:ext cx="68526" cy="68344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 rot="10800000">
            <a:off x="1048351" y="293262"/>
            <a:ext cx="125105" cy="113868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/>
          <p:nvPr/>
        </p:nvSpPr>
        <p:spPr>
          <a:xfrm rot="10800000">
            <a:off x="636711" y="214741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/>
          <p:nvPr/>
        </p:nvSpPr>
        <p:spPr>
          <a:xfrm rot="10800000">
            <a:off x="636711" y="214741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7"/>
          <p:cNvSpPr txBox="1"/>
          <p:nvPr>
            <p:ph idx="1" type="subTitle"/>
          </p:nvPr>
        </p:nvSpPr>
        <p:spPr>
          <a:xfrm>
            <a:off x="1916474" y="2537025"/>
            <a:ext cx="13320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7" name="Google Shape;337;p27"/>
          <p:cNvSpPr txBox="1"/>
          <p:nvPr>
            <p:ph idx="2" type="subTitle"/>
          </p:nvPr>
        </p:nvSpPr>
        <p:spPr>
          <a:xfrm>
            <a:off x="1315797" y="2983136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with infographic 1">
  <p:cSld name="TITLE_AND_BODY_4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/>
          <p:nvPr/>
        </p:nvSpPr>
        <p:spPr>
          <a:xfrm>
            <a:off x="7591360" y="3365069"/>
            <a:ext cx="2048163" cy="1787952"/>
          </a:xfrm>
          <a:custGeom>
            <a:rect b="b" l="l" r="r" t="t"/>
            <a:pathLst>
              <a:path extrusionOk="0" h="30085" w="34462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8418341" y="3760280"/>
            <a:ext cx="1221160" cy="1392742"/>
          </a:xfrm>
          <a:custGeom>
            <a:rect b="b" l="l" r="r" t="t"/>
            <a:pathLst>
              <a:path extrusionOk="0" h="23435" w="20547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8722538" y="4711044"/>
            <a:ext cx="688347" cy="441981"/>
          </a:xfrm>
          <a:custGeom>
            <a:rect b="b" l="l" r="r" t="t"/>
            <a:pathLst>
              <a:path extrusionOk="0" h="7437" w="11582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>
            <a:off x="8094621" y="4559557"/>
            <a:ext cx="68526" cy="685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8234343" y="3686705"/>
            <a:ext cx="68526" cy="68285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8377690" y="3705366"/>
            <a:ext cx="47071" cy="47069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8836912" y="3620737"/>
            <a:ext cx="46833" cy="47069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8094624" y="4897732"/>
            <a:ext cx="68526" cy="68582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8475751" y="3930012"/>
            <a:ext cx="68526" cy="68344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/>
          <p:nvPr/>
        </p:nvSpPr>
        <p:spPr>
          <a:xfrm>
            <a:off x="7961177" y="4720064"/>
            <a:ext cx="125105" cy="113868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>
            <a:off x="8372817" y="4798704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8372817" y="4798704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 rot="10800000">
            <a:off x="-171446" y="-41909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-19043" y="-571510"/>
            <a:ext cx="2253996" cy="1701622"/>
          </a:xfrm>
          <a:custGeom>
            <a:rect b="b" l="l" r="r" t="t"/>
            <a:pathLst>
              <a:path extrusionOk="0" h="17627" w="23349">
                <a:moveTo>
                  <a:pt x="23344" y="1"/>
                </a:moveTo>
                <a:cubicBezTo>
                  <a:pt x="23343" y="1"/>
                  <a:pt x="23341" y="1"/>
                  <a:pt x="23339" y="1"/>
                </a:cubicBezTo>
                <a:lnTo>
                  <a:pt x="23349" y="1"/>
                </a:lnTo>
                <a:cubicBezTo>
                  <a:pt x="23349" y="1"/>
                  <a:pt x="23347" y="1"/>
                  <a:pt x="23344" y="1"/>
                </a:cubicBezTo>
                <a:close/>
                <a:moveTo>
                  <a:pt x="0" y="1"/>
                </a:moveTo>
                <a:lnTo>
                  <a:pt x="0" y="17627"/>
                </a:lnTo>
                <a:cubicBezTo>
                  <a:pt x="1118" y="15583"/>
                  <a:pt x="2757" y="15256"/>
                  <a:pt x="4412" y="15256"/>
                </a:cubicBezTo>
                <a:cubicBezTo>
                  <a:pt x="5193" y="15256"/>
                  <a:pt x="5976" y="15329"/>
                  <a:pt x="6711" y="15329"/>
                </a:cubicBezTo>
                <a:cubicBezTo>
                  <a:pt x="7154" y="15329"/>
                  <a:pt x="7579" y="15302"/>
                  <a:pt x="7974" y="15218"/>
                </a:cubicBezTo>
                <a:cubicBezTo>
                  <a:pt x="11989" y="14355"/>
                  <a:pt x="9946" y="10472"/>
                  <a:pt x="15822" y="10415"/>
                </a:cubicBezTo>
                <a:cubicBezTo>
                  <a:pt x="20657" y="10372"/>
                  <a:pt x="22035" y="8407"/>
                  <a:pt x="20461" y="3680"/>
                </a:cubicBezTo>
                <a:cubicBezTo>
                  <a:pt x="19257" y="70"/>
                  <a:pt x="23119" y="2"/>
                  <a:pt x="2333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-85718" y="-523885"/>
            <a:ext cx="2112379" cy="1482585"/>
          </a:xfrm>
          <a:custGeom>
            <a:rect b="b" l="l" r="r" t="t"/>
            <a:pathLst>
              <a:path extrusionOk="0" h="15358" w="21882">
                <a:moveTo>
                  <a:pt x="0" y="1"/>
                </a:moveTo>
                <a:lnTo>
                  <a:pt x="0" y="15358"/>
                </a:lnTo>
                <a:cubicBezTo>
                  <a:pt x="923" y="13978"/>
                  <a:pt x="2017" y="13639"/>
                  <a:pt x="3150" y="13639"/>
                </a:cubicBezTo>
                <a:cubicBezTo>
                  <a:pt x="4249" y="13639"/>
                  <a:pt x="5385" y="13958"/>
                  <a:pt x="6435" y="13958"/>
                </a:cubicBezTo>
                <a:cubicBezTo>
                  <a:pt x="6712" y="13958"/>
                  <a:pt x="6984" y="13936"/>
                  <a:pt x="7247" y="13879"/>
                </a:cubicBezTo>
                <a:cubicBezTo>
                  <a:pt x="11016" y="13074"/>
                  <a:pt x="9320" y="9478"/>
                  <a:pt x="14827" y="9427"/>
                </a:cubicBezTo>
                <a:cubicBezTo>
                  <a:pt x="19358" y="9384"/>
                  <a:pt x="20597" y="7262"/>
                  <a:pt x="19215" y="3862"/>
                </a:cubicBezTo>
                <a:cubicBezTo>
                  <a:pt x="17805" y="380"/>
                  <a:pt x="21881" y="1"/>
                  <a:pt x="21881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-171443" y="-381010"/>
            <a:ext cx="1622275" cy="1138787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 rot="10800000">
            <a:off x="1365891" y="584570"/>
            <a:ext cx="84943" cy="84801"/>
          </a:xfrm>
          <a:custGeom>
            <a:rect b="b" l="l" r="r" t="t"/>
            <a:pathLst>
              <a:path extrusionOk="0" h="598" w="5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cubicBezTo>
                  <a:pt x="1" y="466"/>
                  <a:pt x="133" y="598"/>
                  <a:pt x="298" y="598"/>
                </a:cubicBezTo>
                <a:cubicBezTo>
                  <a:pt x="462" y="598"/>
                  <a:pt x="598" y="466"/>
                  <a:pt x="598" y="301"/>
                </a:cubicBezTo>
                <a:cubicBezTo>
                  <a:pt x="598" y="136"/>
                  <a:pt x="462" y="0"/>
                  <a:pt x="2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 rot="10800000">
            <a:off x="168174" y="1053300"/>
            <a:ext cx="84943" cy="84801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 rot="10800000">
            <a:off x="1450835" y="79814"/>
            <a:ext cx="84801" cy="84943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 rot="10800000">
            <a:off x="243146" y="958691"/>
            <a:ext cx="55589" cy="54880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 rot="10800000">
            <a:off x="1235690" y="556985"/>
            <a:ext cx="55447" cy="5544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 rot="10800000">
            <a:off x="428835" y="364189"/>
            <a:ext cx="147735" cy="113875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 rot="10800000">
            <a:off x="879750" y="372524"/>
            <a:ext cx="120395" cy="93026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/>
          <p:nvPr/>
        </p:nvSpPr>
        <p:spPr>
          <a:xfrm rot="10800000">
            <a:off x="168184" y="284621"/>
            <a:ext cx="260650" cy="202096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 txBox="1"/>
          <p:nvPr>
            <p:ph type="title"/>
          </p:nvPr>
        </p:nvSpPr>
        <p:spPr>
          <a:xfrm>
            <a:off x="1048350" y="5192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 slide">
  <p:cSld name="TITLE_AND_BODY_4_1_1_3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1235925" y="880025"/>
            <a:ext cx="668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None/>
              <a:defRPr b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66" name="Google Shape;366;p29"/>
          <p:cNvSpPr/>
          <p:nvPr/>
        </p:nvSpPr>
        <p:spPr>
          <a:xfrm>
            <a:off x="7591360" y="3365069"/>
            <a:ext cx="2048163" cy="1787952"/>
          </a:xfrm>
          <a:custGeom>
            <a:rect b="b" l="l" r="r" t="t"/>
            <a:pathLst>
              <a:path extrusionOk="0" h="30085" w="34462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8418341" y="3760280"/>
            <a:ext cx="1221160" cy="1392742"/>
          </a:xfrm>
          <a:custGeom>
            <a:rect b="b" l="l" r="r" t="t"/>
            <a:pathLst>
              <a:path extrusionOk="0" h="23435" w="20547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8722538" y="4711044"/>
            <a:ext cx="688347" cy="441981"/>
          </a:xfrm>
          <a:custGeom>
            <a:rect b="b" l="l" r="r" t="t"/>
            <a:pathLst>
              <a:path extrusionOk="0" h="7437" w="11582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8094621" y="4559557"/>
            <a:ext cx="68526" cy="685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8234343" y="3686705"/>
            <a:ext cx="68526" cy="68285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8377690" y="3705366"/>
            <a:ext cx="47071" cy="47069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8836912" y="3620737"/>
            <a:ext cx="46833" cy="47069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8094624" y="4897732"/>
            <a:ext cx="68526" cy="68582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8475751" y="3930012"/>
            <a:ext cx="68526" cy="68344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7961177" y="4720064"/>
            <a:ext cx="125105" cy="113868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8372817" y="4798704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8372817" y="4798704"/>
            <a:ext cx="125105" cy="113749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 txBox="1"/>
          <p:nvPr>
            <p:ph idx="12" type="sldNum"/>
          </p:nvPr>
        </p:nvSpPr>
        <p:spPr>
          <a:xfrm rot="10800000">
            <a:off x="-171446" y="-41909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-19043" y="-571510"/>
            <a:ext cx="2253996" cy="1701622"/>
          </a:xfrm>
          <a:custGeom>
            <a:rect b="b" l="l" r="r" t="t"/>
            <a:pathLst>
              <a:path extrusionOk="0" h="17627" w="23349">
                <a:moveTo>
                  <a:pt x="23344" y="1"/>
                </a:moveTo>
                <a:cubicBezTo>
                  <a:pt x="23343" y="1"/>
                  <a:pt x="23341" y="1"/>
                  <a:pt x="23339" y="1"/>
                </a:cubicBezTo>
                <a:lnTo>
                  <a:pt x="23349" y="1"/>
                </a:lnTo>
                <a:cubicBezTo>
                  <a:pt x="23349" y="1"/>
                  <a:pt x="23347" y="1"/>
                  <a:pt x="23344" y="1"/>
                </a:cubicBezTo>
                <a:close/>
                <a:moveTo>
                  <a:pt x="0" y="1"/>
                </a:moveTo>
                <a:lnTo>
                  <a:pt x="0" y="17627"/>
                </a:lnTo>
                <a:cubicBezTo>
                  <a:pt x="1118" y="15583"/>
                  <a:pt x="2757" y="15256"/>
                  <a:pt x="4412" y="15256"/>
                </a:cubicBezTo>
                <a:cubicBezTo>
                  <a:pt x="5193" y="15256"/>
                  <a:pt x="5976" y="15329"/>
                  <a:pt x="6711" y="15329"/>
                </a:cubicBezTo>
                <a:cubicBezTo>
                  <a:pt x="7154" y="15329"/>
                  <a:pt x="7579" y="15302"/>
                  <a:pt x="7974" y="15218"/>
                </a:cubicBezTo>
                <a:cubicBezTo>
                  <a:pt x="11989" y="14355"/>
                  <a:pt x="9946" y="10472"/>
                  <a:pt x="15822" y="10415"/>
                </a:cubicBezTo>
                <a:cubicBezTo>
                  <a:pt x="20657" y="10372"/>
                  <a:pt x="22035" y="8407"/>
                  <a:pt x="20461" y="3680"/>
                </a:cubicBezTo>
                <a:cubicBezTo>
                  <a:pt x="19257" y="70"/>
                  <a:pt x="23119" y="2"/>
                  <a:pt x="2333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-85718" y="-523885"/>
            <a:ext cx="2112379" cy="1482585"/>
          </a:xfrm>
          <a:custGeom>
            <a:rect b="b" l="l" r="r" t="t"/>
            <a:pathLst>
              <a:path extrusionOk="0" h="15358" w="21882">
                <a:moveTo>
                  <a:pt x="0" y="1"/>
                </a:moveTo>
                <a:lnTo>
                  <a:pt x="0" y="15358"/>
                </a:lnTo>
                <a:cubicBezTo>
                  <a:pt x="923" y="13978"/>
                  <a:pt x="2017" y="13639"/>
                  <a:pt x="3150" y="13639"/>
                </a:cubicBezTo>
                <a:cubicBezTo>
                  <a:pt x="4249" y="13639"/>
                  <a:pt x="5385" y="13958"/>
                  <a:pt x="6435" y="13958"/>
                </a:cubicBezTo>
                <a:cubicBezTo>
                  <a:pt x="6712" y="13958"/>
                  <a:pt x="6984" y="13936"/>
                  <a:pt x="7247" y="13879"/>
                </a:cubicBezTo>
                <a:cubicBezTo>
                  <a:pt x="11016" y="13074"/>
                  <a:pt x="9320" y="9478"/>
                  <a:pt x="14827" y="9427"/>
                </a:cubicBezTo>
                <a:cubicBezTo>
                  <a:pt x="19358" y="9384"/>
                  <a:pt x="20597" y="7262"/>
                  <a:pt x="19215" y="3862"/>
                </a:cubicBezTo>
                <a:cubicBezTo>
                  <a:pt x="17805" y="380"/>
                  <a:pt x="21881" y="1"/>
                  <a:pt x="21881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-171443" y="-381010"/>
            <a:ext cx="1622275" cy="1138787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 rot="10800000">
            <a:off x="1365891" y="584570"/>
            <a:ext cx="84943" cy="84801"/>
          </a:xfrm>
          <a:custGeom>
            <a:rect b="b" l="l" r="r" t="t"/>
            <a:pathLst>
              <a:path extrusionOk="0" h="598" w="599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cubicBezTo>
                  <a:pt x="1" y="466"/>
                  <a:pt x="133" y="598"/>
                  <a:pt x="298" y="598"/>
                </a:cubicBezTo>
                <a:cubicBezTo>
                  <a:pt x="462" y="598"/>
                  <a:pt x="598" y="466"/>
                  <a:pt x="598" y="301"/>
                </a:cubicBezTo>
                <a:cubicBezTo>
                  <a:pt x="598" y="136"/>
                  <a:pt x="462" y="0"/>
                  <a:pt x="2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 rot="10800000">
            <a:off x="168174" y="1053300"/>
            <a:ext cx="84943" cy="84801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 rot="10800000">
            <a:off x="1450835" y="79814"/>
            <a:ext cx="84801" cy="84943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 rot="10800000">
            <a:off x="243146" y="958691"/>
            <a:ext cx="55589" cy="54880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 rot="10800000">
            <a:off x="1235690" y="556985"/>
            <a:ext cx="55447" cy="5544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 rot="10800000">
            <a:off x="428835" y="364189"/>
            <a:ext cx="147735" cy="113875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 rot="10800000">
            <a:off x="879750" y="372524"/>
            <a:ext cx="120395" cy="93026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 rot="10800000">
            <a:off x="168184" y="284621"/>
            <a:ext cx="260650" cy="202096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546071" y="2133675"/>
            <a:ext cx="2447700" cy="1640400"/>
          </a:xfrm>
          <a:prstGeom prst="roundRect">
            <a:avLst>
              <a:gd fmla="val 11302" name="adj"/>
            </a:avLst>
          </a:prstGeom>
          <a:noFill/>
          <a:ln cap="rnd" cmpd="sng" w="19050">
            <a:solidFill>
              <a:srgbClr val="4D4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3348146" y="2133675"/>
            <a:ext cx="2447700" cy="1640400"/>
          </a:xfrm>
          <a:prstGeom prst="roundRect">
            <a:avLst>
              <a:gd fmla="val 11302" name="adj"/>
            </a:avLst>
          </a:prstGeom>
          <a:noFill/>
          <a:ln cap="rnd" cmpd="sng" w="19050">
            <a:solidFill>
              <a:srgbClr val="D530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6150221" y="2133675"/>
            <a:ext cx="2447700" cy="1640400"/>
          </a:xfrm>
          <a:prstGeom prst="roundRect">
            <a:avLst>
              <a:gd fmla="val 11302" name="adj"/>
            </a:avLst>
          </a:prstGeom>
          <a:noFill/>
          <a:ln cap="rnd" cmpd="sng" w="19050">
            <a:solidFill>
              <a:srgbClr val="F145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 txBox="1"/>
          <p:nvPr>
            <p:ph idx="1" type="subTitle"/>
          </p:nvPr>
        </p:nvSpPr>
        <p:spPr>
          <a:xfrm>
            <a:off x="4392725" y="1898450"/>
            <a:ext cx="11457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4" name="Google Shape;394;p29"/>
          <p:cNvSpPr txBox="1"/>
          <p:nvPr>
            <p:ph idx="2" type="subTitle"/>
          </p:nvPr>
        </p:nvSpPr>
        <p:spPr>
          <a:xfrm>
            <a:off x="3605700" y="2664825"/>
            <a:ext cx="19326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5" name="Google Shape;395;p29"/>
          <p:cNvSpPr txBox="1"/>
          <p:nvPr>
            <p:ph idx="3" type="subTitle"/>
          </p:nvPr>
        </p:nvSpPr>
        <p:spPr>
          <a:xfrm>
            <a:off x="7194738" y="1898450"/>
            <a:ext cx="11457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6" name="Google Shape;396;p29"/>
          <p:cNvSpPr txBox="1"/>
          <p:nvPr>
            <p:ph idx="4" type="subTitle"/>
          </p:nvPr>
        </p:nvSpPr>
        <p:spPr>
          <a:xfrm>
            <a:off x="6407713" y="2664825"/>
            <a:ext cx="19326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97" name="Google Shape;397;p29"/>
          <p:cNvSpPr txBox="1"/>
          <p:nvPr>
            <p:ph idx="5" type="subTitle"/>
          </p:nvPr>
        </p:nvSpPr>
        <p:spPr>
          <a:xfrm>
            <a:off x="1590563" y="1898450"/>
            <a:ext cx="11457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6" type="subTitle"/>
          </p:nvPr>
        </p:nvSpPr>
        <p:spPr>
          <a:xfrm>
            <a:off x="803538" y="2664825"/>
            <a:ext cx="19326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 with infographic 1 1">
  <p:cSld name="TITLE_AND_BODY_4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/>
          <p:nvPr/>
        </p:nvSpPr>
        <p:spPr>
          <a:xfrm rot="10800000">
            <a:off x="-34894" y="-46448"/>
            <a:ext cx="3423781" cy="2284344"/>
          </a:xfrm>
          <a:custGeom>
            <a:rect b="b" l="l" r="r" t="t"/>
            <a:pathLst>
              <a:path extrusionOk="0" h="8465" w="12133">
                <a:moveTo>
                  <a:pt x="12133" y="1"/>
                </a:moveTo>
                <a:cubicBezTo>
                  <a:pt x="11686" y="44"/>
                  <a:pt x="11242" y="105"/>
                  <a:pt x="10798" y="183"/>
                </a:cubicBezTo>
                <a:cubicBezTo>
                  <a:pt x="7949" y="699"/>
                  <a:pt x="5211" y="2051"/>
                  <a:pt x="3286" y="4213"/>
                </a:cubicBezTo>
                <a:cubicBezTo>
                  <a:pt x="2144" y="5494"/>
                  <a:pt x="1310" y="7026"/>
                  <a:pt x="162" y="8293"/>
                </a:cubicBezTo>
                <a:cubicBezTo>
                  <a:pt x="108" y="8350"/>
                  <a:pt x="54" y="8407"/>
                  <a:pt x="1" y="8465"/>
                </a:cubicBezTo>
                <a:lnTo>
                  <a:pt x="12133" y="8465"/>
                </a:lnTo>
                <a:lnTo>
                  <a:pt x="12133" y="1"/>
                </a:ln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-38100" y="-52900"/>
            <a:ext cx="4757000" cy="5256974"/>
          </a:xfrm>
          <a:custGeom>
            <a:rect b="b" l="l" r="r" t="t"/>
            <a:pathLst>
              <a:path extrusionOk="0" h="63090" w="57088">
                <a:moveTo>
                  <a:pt x="57087" y="1"/>
                </a:moveTo>
                <a:lnTo>
                  <a:pt x="40053" y="10"/>
                </a:lnTo>
                <a:cubicBezTo>
                  <a:pt x="39662" y="812"/>
                  <a:pt x="39142" y="1558"/>
                  <a:pt x="38514" y="2205"/>
                </a:cubicBezTo>
                <a:cubicBezTo>
                  <a:pt x="33431" y="7406"/>
                  <a:pt x="32912" y="5020"/>
                  <a:pt x="26189" y="9456"/>
                </a:cubicBezTo>
                <a:cubicBezTo>
                  <a:pt x="23056" y="11533"/>
                  <a:pt x="22719" y="18756"/>
                  <a:pt x="18838" y="21143"/>
                </a:cubicBezTo>
                <a:cubicBezTo>
                  <a:pt x="17652" y="21876"/>
                  <a:pt x="16411" y="22087"/>
                  <a:pt x="15066" y="22087"/>
                </a:cubicBezTo>
                <a:cubicBezTo>
                  <a:pt x="13244" y="22087"/>
                  <a:pt x="11232" y="21700"/>
                  <a:pt x="8906" y="21700"/>
                </a:cubicBezTo>
                <a:cubicBezTo>
                  <a:pt x="8044" y="21700"/>
                  <a:pt x="7140" y="21753"/>
                  <a:pt x="6186" y="21899"/>
                </a:cubicBezTo>
                <a:cubicBezTo>
                  <a:pt x="4091" y="22236"/>
                  <a:pt x="2014" y="22746"/>
                  <a:pt x="1" y="23429"/>
                </a:cubicBezTo>
                <a:lnTo>
                  <a:pt x="1" y="63089"/>
                </a:lnTo>
                <a:lnTo>
                  <a:pt x="24914" y="63089"/>
                </a:lnTo>
                <a:cubicBezTo>
                  <a:pt x="27146" y="60384"/>
                  <a:pt x="27975" y="57560"/>
                  <a:pt x="27556" y="54545"/>
                </a:cubicBezTo>
                <a:cubicBezTo>
                  <a:pt x="26991" y="50446"/>
                  <a:pt x="26654" y="43259"/>
                  <a:pt x="27100" y="39634"/>
                </a:cubicBezTo>
                <a:cubicBezTo>
                  <a:pt x="28394" y="29131"/>
                  <a:pt x="33768" y="34451"/>
                  <a:pt x="38031" y="26426"/>
                </a:cubicBezTo>
                <a:cubicBezTo>
                  <a:pt x="39671" y="23338"/>
                  <a:pt x="38186" y="20651"/>
                  <a:pt x="39780" y="17791"/>
                </a:cubicBezTo>
                <a:cubicBezTo>
                  <a:pt x="41802" y="14174"/>
                  <a:pt x="44389" y="14229"/>
                  <a:pt x="47568" y="11906"/>
                </a:cubicBezTo>
                <a:cubicBezTo>
                  <a:pt x="51512" y="9037"/>
                  <a:pt x="53662" y="2724"/>
                  <a:pt x="57087" y="1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-38100" y="-52900"/>
            <a:ext cx="4779795" cy="5282999"/>
          </a:xfrm>
          <a:custGeom>
            <a:rect b="b" l="l" r="r" t="t"/>
            <a:pathLst>
              <a:path extrusionOk="0" h="63090" w="57079">
                <a:moveTo>
                  <a:pt x="57078" y="1"/>
                </a:moveTo>
                <a:lnTo>
                  <a:pt x="49508" y="10"/>
                </a:lnTo>
                <a:cubicBezTo>
                  <a:pt x="47122" y="7497"/>
                  <a:pt x="39006" y="7388"/>
                  <a:pt x="34879" y="12790"/>
                </a:cubicBezTo>
                <a:cubicBezTo>
                  <a:pt x="29532" y="19813"/>
                  <a:pt x="32812" y="24495"/>
                  <a:pt x="24295" y="29541"/>
                </a:cubicBezTo>
                <a:cubicBezTo>
                  <a:pt x="21425" y="31235"/>
                  <a:pt x="18847" y="30579"/>
                  <a:pt x="16188" y="32756"/>
                </a:cubicBezTo>
                <a:cubicBezTo>
                  <a:pt x="13337" y="35088"/>
                  <a:pt x="12562" y="38850"/>
                  <a:pt x="10285" y="41592"/>
                </a:cubicBezTo>
                <a:cubicBezTo>
                  <a:pt x="7935" y="44416"/>
                  <a:pt x="3663" y="48360"/>
                  <a:pt x="1" y="49116"/>
                </a:cubicBezTo>
                <a:lnTo>
                  <a:pt x="1" y="63089"/>
                </a:lnTo>
                <a:lnTo>
                  <a:pt x="24914" y="63089"/>
                </a:lnTo>
                <a:cubicBezTo>
                  <a:pt x="27146" y="60384"/>
                  <a:pt x="27975" y="57560"/>
                  <a:pt x="27556" y="54545"/>
                </a:cubicBezTo>
                <a:cubicBezTo>
                  <a:pt x="26982" y="50446"/>
                  <a:pt x="26645" y="43259"/>
                  <a:pt x="27100" y="39634"/>
                </a:cubicBezTo>
                <a:cubicBezTo>
                  <a:pt x="28394" y="29131"/>
                  <a:pt x="33768" y="34451"/>
                  <a:pt x="38031" y="26426"/>
                </a:cubicBezTo>
                <a:cubicBezTo>
                  <a:pt x="39662" y="23338"/>
                  <a:pt x="38186" y="20651"/>
                  <a:pt x="39780" y="17791"/>
                </a:cubicBezTo>
                <a:cubicBezTo>
                  <a:pt x="41802" y="14174"/>
                  <a:pt x="44380" y="14229"/>
                  <a:pt x="47568" y="11906"/>
                </a:cubicBezTo>
                <a:cubicBezTo>
                  <a:pt x="51503" y="9037"/>
                  <a:pt x="53653" y="2724"/>
                  <a:pt x="5707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0"/>
          <p:cNvSpPr/>
          <p:nvPr/>
        </p:nvSpPr>
        <p:spPr>
          <a:xfrm flipH="1">
            <a:off x="1191359" y="4638914"/>
            <a:ext cx="278087" cy="278596"/>
          </a:xfrm>
          <a:custGeom>
            <a:rect b="b" l="l" r="r" t="t"/>
            <a:pathLst>
              <a:path extrusionOk="0" h="1629" w="1626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0"/>
          <p:cNvSpPr/>
          <p:nvPr/>
        </p:nvSpPr>
        <p:spPr>
          <a:xfrm flipH="1">
            <a:off x="1894018" y="4638931"/>
            <a:ext cx="106333" cy="106796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0"/>
          <p:cNvSpPr/>
          <p:nvPr/>
        </p:nvSpPr>
        <p:spPr>
          <a:xfrm flipH="1">
            <a:off x="2070601" y="4826907"/>
            <a:ext cx="144777" cy="145238"/>
          </a:xfrm>
          <a:custGeom>
            <a:rect b="b" l="l" r="r" t="t"/>
            <a:pathLst>
              <a:path extrusionOk="0" h="1243" w="1239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 flipH="1">
            <a:off x="2468053" y="3261665"/>
            <a:ext cx="212584" cy="212581"/>
          </a:xfrm>
          <a:custGeom>
            <a:rect b="b" l="l" r="r" t="t"/>
            <a:pathLst>
              <a:path extrusionOk="0" h="1243" w="1243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"/>
          <p:cNvSpPr/>
          <p:nvPr/>
        </p:nvSpPr>
        <p:spPr>
          <a:xfrm flipH="1">
            <a:off x="2478486" y="2971610"/>
            <a:ext cx="150844" cy="150158"/>
          </a:xfrm>
          <a:custGeom>
            <a:rect b="b" l="l" r="r" t="t"/>
            <a:pathLst>
              <a:path extrusionOk="0" h="878" w="882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/>
          <p:nvPr/>
        </p:nvSpPr>
        <p:spPr>
          <a:xfrm flipH="1">
            <a:off x="1150998" y="3822450"/>
            <a:ext cx="199073" cy="198386"/>
          </a:xfrm>
          <a:custGeom>
            <a:rect b="b" l="l" r="r" t="t"/>
            <a:pathLst>
              <a:path extrusionOk="0" h="1160" w="1164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rgbClr val="4D4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 txBox="1"/>
          <p:nvPr>
            <p:ph idx="12" type="sldNum"/>
          </p:nvPr>
        </p:nvSpPr>
        <p:spPr>
          <a:xfrm rot="10800000">
            <a:off x="-171446" y="-41909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1000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30"/>
          <p:cNvSpPr/>
          <p:nvPr/>
        </p:nvSpPr>
        <p:spPr>
          <a:xfrm flipH="1">
            <a:off x="-1531171" y="3463643"/>
            <a:ext cx="155633" cy="156315"/>
          </a:xfrm>
          <a:custGeom>
            <a:rect b="b" l="l" r="r" t="t"/>
            <a:pathLst>
              <a:path extrusionOk="0" h="914" w="91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 flipH="1">
            <a:off x="1539051" y="929080"/>
            <a:ext cx="156146" cy="155630"/>
          </a:xfrm>
          <a:custGeom>
            <a:rect b="b" l="l" r="r" t="t"/>
            <a:pathLst>
              <a:path extrusionOk="0" h="910" w="913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 flipH="1">
            <a:off x="-1444292" y="3174785"/>
            <a:ext cx="212584" cy="212581"/>
          </a:xfrm>
          <a:custGeom>
            <a:rect b="b" l="l" r="r" t="t"/>
            <a:pathLst>
              <a:path extrusionOk="0" h="1243" w="1243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 flipH="1">
            <a:off x="-1471826" y="2442806"/>
            <a:ext cx="212071" cy="212581"/>
          </a:xfrm>
          <a:custGeom>
            <a:rect b="b" l="l" r="r" t="t"/>
            <a:pathLst>
              <a:path extrusionOk="0" h="1243" w="124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0"/>
          <p:cNvSpPr/>
          <p:nvPr/>
        </p:nvSpPr>
        <p:spPr>
          <a:xfrm flipH="1">
            <a:off x="-296549" y="2578085"/>
            <a:ext cx="199073" cy="199070"/>
          </a:xfrm>
          <a:custGeom>
            <a:rect b="b" l="l" r="r" t="t"/>
            <a:pathLst>
              <a:path extrusionOk="0" h="1164" w="1164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 txBox="1"/>
          <p:nvPr>
            <p:ph type="title"/>
          </p:nvPr>
        </p:nvSpPr>
        <p:spPr>
          <a:xfrm>
            <a:off x="377250" y="529974"/>
            <a:ext cx="2047800" cy="20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 Light"/>
              <a:buNone/>
              <a:defRPr b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">
  <p:cSld name="TITLE_AND_BODY_1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/>
          <p:nvPr/>
        </p:nvSpPr>
        <p:spPr>
          <a:xfrm flipH="1">
            <a:off x="-76216" y="-61000"/>
            <a:ext cx="5395241" cy="5261616"/>
          </a:xfrm>
          <a:custGeom>
            <a:rect b="b" l="l" r="r" t="t"/>
            <a:pathLst>
              <a:path extrusionOk="0" h="15637" w="16034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7219"/>
                </a:lnTo>
                <a:cubicBezTo>
                  <a:pt x="15447" y="6933"/>
                  <a:pt x="14831" y="7287"/>
                  <a:pt x="14484" y="6124"/>
                </a:cubicBezTo>
                <a:cubicBezTo>
                  <a:pt x="14352" y="5684"/>
                  <a:pt x="13951" y="5373"/>
                  <a:pt x="13493" y="5373"/>
                </a:cubicBezTo>
                <a:lnTo>
                  <a:pt x="13482" y="5373"/>
                </a:lnTo>
                <a:cubicBezTo>
                  <a:pt x="13429" y="5370"/>
                  <a:pt x="13377" y="5369"/>
                  <a:pt x="13324" y="5369"/>
                </a:cubicBezTo>
                <a:cubicBezTo>
                  <a:pt x="12418" y="5369"/>
                  <a:pt x="11511" y="5698"/>
                  <a:pt x="10603" y="5698"/>
                </a:cubicBezTo>
                <a:cubicBezTo>
                  <a:pt x="10191" y="5698"/>
                  <a:pt x="9779" y="5630"/>
                  <a:pt x="9366" y="5434"/>
                </a:cubicBezTo>
                <a:cubicBezTo>
                  <a:pt x="8235" y="4836"/>
                  <a:pt x="9130" y="3465"/>
                  <a:pt x="8414" y="2628"/>
                </a:cubicBezTo>
                <a:cubicBezTo>
                  <a:pt x="8099" y="2255"/>
                  <a:pt x="7732" y="2134"/>
                  <a:pt x="7336" y="2134"/>
                </a:cubicBezTo>
                <a:cubicBezTo>
                  <a:pt x="6620" y="2134"/>
                  <a:pt x="5811" y="2528"/>
                  <a:pt x="5049" y="2528"/>
                </a:cubicBezTo>
                <a:cubicBezTo>
                  <a:pt x="4957" y="2528"/>
                  <a:pt x="4865" y="2523"/>
                  <a:pt x="4775" y="2510"/>
                </a:cubicBezTo>
                <a:cubicBezTo>
                  <a:pt x="3554" y="2349"/>
                  <a:pt x="3372" y="1007"/>
                  <a:pt x="3683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1"/>
          <p:cNvSpPr/>
          <p:nvPr/>
        </p:nvSpPr>
        <p:spPr>
          <a:xfrm flipH="1">
            <a:off x="-76216" y="-61000"/>
            <a:ext cx="5395241" cy="5261616"/>
          </a:xfrm>
          <a:custGeom>
            <a:rect b="b" l="l" r="r" t="t"/>
            <a:pathLst>
              <a:path extrusionOk="0" h="15637" w="16034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11983"/>
                </a:lnTo>
                <a:cubicBezTo>
                  <a:pt x="15808" y="11944"/>
                  <a:pt x="15583" y="11908"/>
                  <a:pt x="15361" y="11854"/>
                </a:cubicBezTo>
                <a:cubicBezTo>
                  <a:pt x="14799" y="11718"/>
                  <a:pt x="14216" y="11428"/>
                  <a:pt x="13983" y="10898"/>
                </a:cubicBezTo>
                <a:cubicBezTo>
                  <a:pt x="13861" y="10612"/>
                  <a:pt x="13851" y="10287"/>
                  <a:pt x="13725" y="10004"/>
                </a:cubicBezTo>
                <a:cubicBezTo>
                  <a:pt x="13443" y="9367"/>
                  <a:pt x="12663" y="9116"/>
                  <a:pt x="11959" y="9116"/>
                </a:cubicBezTo>
                <a:cubicBezTo>
                  <a:pt x="11939" y="9116"/>
                  <a:pt x="11920" y="9116"/>
                  <a:pt x="11900" y="9116"/>
                </a:cubicBezTo>
                <a:cubicBezTo>
                  <a:pt x="10969" y="9134"/>
                  <a:pt x="10059" y="9453"/>
                  <a:pt x="9129" y="9453"/>
                </a:cubicBezTo>
                <a:cubicBezTo>
                  <a:pt x="9104" y="9453"/>
                  <a:pt x="9080" y="9453"/>
                  <a:pt x="9055" y="9453"/>
                </a:cubicBezTo>
                <a:cubicBezTo>
                  <a:pt x="8099" y="9435"/>
                  <a:pt x="7022" y="8876"/>
                  <a:pt x="6925" y="7924"/>
                </a:cubicBezTo>
                <a:cubicBezTo>
                  <a:pt x="6822" y="6933"/>
                  <a:pt x="7817" y="5942"/>
                  <a:pt x="7387" y="5044"/>
                </a:cubicBezTo>
                <a:cubicBezTo>
                  <a:pt x="7133" y="4517"/>
                  <a:pt x="6485" y="4306"/>
                  <a:pt x="5902" y="4306"/>
                </a:cubicBezTo>
                <a:cubicBezTo>
                  <a:pt x="5165" y="4306"/>
                  <a:pt x="4442" y="4553"/>
                  <a:pt x="3701" y="4557"/>
                </a:cubicBezTo>
                <a:cubicBezTo>
                  <a:pt x="3697" y="4557"/>
                  <a:pt x="3694" y="4557"/>
                  <a:pt x="3690" y="4557"/>
                </a:cubicBezTo>
                <a:cubicBezTo>
                  <a:pt x="2952" y="4557"/>
                  <a:pt x="2118" y="4199"/>
                  <a:pt x="1940" y="3487"/>
                </a:cubicBezTo>
                <a:cubicBezTo>
                  <a:pt x="1783" y="2846"/>
                  <a:pt x="2201" y="2220"/>
                  <a:pt x="2373" y="1583"/>
                </a:cubicBezTo>
                <a:cubicBezTo>
                  <a:pt x="2466" y="1236"/>
                  <a:pt x="2506" y="595"/>
                  <a:pt x="2427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"/>
          <p:cNvSpPr/>
          <p:nvPr/>
        </p:nvSpPr>
        <p:spPr>
          <a:xfrm flipH="1">
            <a:off x="1950422" y="1013406"/>
            <a:ext cx="235205" cy="236212"/>
          </a:xfrm>
          <a:custGeom>
            <a:rect b="b" l="l" r="r" t="t"/>
            <a:pathLst>
              <a:path extrusionOk="0" h="702" w="699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/>
          <p:nvPr/>
        </p:nvSpPr>
        <p:spPr>
          <a:xfrm flipH="1">
            <a:off x="1374687" y="4413955"/>
            <a:ext cx="236551" cy="236549"/>
          </a:xfrm>
          <a:custGeom>
            <a:rect b="b" l="l" r="r" t="t"/>
            <a:pathLst>
              <a:path extrusionOk="0" h="703" w="703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"/>
          <p:cNvSpPr/>
          <p:nvPr/>
        </p:nvSpPr>
        <p:spPr>
          <a:xfrm flipH="1">
            <a:off x="2147941" y="807476"/>
            <a:ext cx="146036" cy="146034"/>
          </a:xfrm>
          <a:custGeom>
            <a:rect b="b" l="l" r="r" t="t"/>
            <a:pathLst>
              <a:path extrusionOk="0" h="434" w="434">
                <a:moveTo>
                  <a:pt x="219" y="0"/>
                </a:moveTo>
                <a:cubicBezTo>
                  <a:pt x="97" y="0"/>
                  <a:pt x="0" y="97"/>
                  <a:pt x="0" y="219"/>
                </a:cubicBezTo>
                <a:cubicBezTo>
                  <a:pt x="0" y="337"/>
                  <a:pt x="97" y="433"/>
                  <a:pt x="219" y="433"/>
                </a:cubicBezTo>
                <a:cubicBezTo>
                  <a:pt x="337" y="433"/>
                  <a:pt x="433" y="337"/>
                  <a:pt x="433" y="219"/>
                </a:cubicBezTo>
                <a:cubicBezTo>
                  <a:pt x="433" y="97"/>
                  <a:pt x="337" y="0"/>
                  <a:pt x="219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1"/>
          <p:cNvSpPr/>
          <p:nvPr/>
        </p:nvSpPr>
        <p:spPr>
          <a:xfrm flipH="1">
            <a:off x="1680556" y="4276667"/>
            <a:ext cx="145026" cy="145025"/>
          </a:xfrm>
          <a:custGeom>
            <a:rect b="b" l="l" r="r" t="t"/>
            <a:pathLst>
              <a:path extrusionOk="0" h="431" w="431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31"/>
          <p:cNvCxnSpPr/>
          <p:nvPr/>
        </p:nvCxnSpPr>
        <p:spPr>
          <a:xfrm>
            <a:off x="5337069" y="3007317"/>
            <a:ext cx="1214400" cy="0"/>
          </a:xfrm>
          <a:prstGeom prst="straightConnector1">
            <a:avLst/>
          </a:prstGeom>
          <a:noFill/>
          <a:ln cap="rnd" cmpd="sng" w="19050">
            <a:solidFill>
              <a:srgbClr val="D5309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31"/>
          <p:cNvSpPr txBox="1"/>
          <p:nvPr>
            <p:ph idx="1" type="subTitle"/>
          </p:nvPr>
        </p:nvSpPr>
        <p:spPr>
          <a:xfrm>
            <a:off x="5246600" y="2267975"/>
            <a:ext cx="3285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1425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3A9C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25" name="Google Shape;425;p31"/>
          <p:cNvSpPr txBox="1"/>
          <p:nvPr>
            <p:ph idx="2" type="subTitle"/>
          </p:nvPr>
        </p:nvSpPr>
        <p:spPr>
          <a:xfrm>
            <a:off x="5246601" y="3059325"/>
            <a:ext cx="2293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 slide 1">
  <p:cSld name="TITLE_AND_BODY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/>
          <p:nvPr/>
        </p:nvSpPr>
        <p:spPr>
          <a:xfrm flipH="1">
            <a:off x="-76216" y="-61000"/>
            <a:ext cx="5395241" cy="5261616"/>
          </a:xfrm>
          <a:custGeom>
            <a:rect b="b" l="l" r="r" t="t"/>
            <a:pathLst>
              <a:path extrusionOk="0" h="15637" w="16034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7219"/>
                </a:lnTo>
                <a:cubicBezTo>
                  <a:pt x="15447" y="6933"/>
                  <a:pt x="14831" y="7287"/>
                  <a:pt x="14484" y="6124"/>
                </a:cubicBezTo>
                <a:cubicBezTo>
                  <a:pt x="14352" y="5684"/>
                  <a:pt x="13951" y="5373"/>
                  <a:pt x="13493" y="5373"/>
                </a:cubicBezTo>
                <a:lnTo>
                  <a:pt x="13482" y="5373"/>
                </a:lnTo>
                <a:cubicBezTo>
                  <a:pt x="13429" y="5370"/>
                  <a:pt x="13377" y="5369"/>
                  <a:pt x="13324" y="5369"/>
                </a:cubicBezTo>
                <a:cubicBezTo>
                  <a:pt x="12418" y="5369"/>
                  <a:pt x="11511" y="5698"/>
                  <a:pt x="10603" y="5698"/>
                </a:cubicBezTo>
                <a:cubicBezTo>
                  <a:pt x="10191" y="5698"/>
                  <a:pt x="9779" y="5630"/>
                  <a:pt x="9366" y="5434"/>
                </a:cubicBezTo>
                <a:cubicBezTo>
                  <a:pt x="8235" y="4836"/>
                  <a:pt x="9130" y="3465"/>
                  <a:pt x="8414" y="2628"/>
                </a:cubicBezTo>
                <a:cubicBezTo>
                  <a:pt x="8099" y="2255"/>
                  <a:pt x="7732" y="2134"/>
                  <a:pt x="7336" y="2134"/>
                </a:cubicBezTo>
                <a:cubicBezTo>
                  <a:pt x="6620" y="2134"/>
                  <a:pt x="5811" y="2528"/>
                  <a:pt x="5049" y="2528"/>
                </a:cubicBezTo>
                <a:cubicBezTo>
                  <a:pt x="4957" y="2528"/>
                  <a:pt x="4865" y="2523"/>
                  <a:pt x="4775" y="2510"/>
                </a:cubicBezTo>
                <a:cubicBezTo>
                  <a:pt x="3554" y="2349"/>
                  <a:pt x="3372" y="1007"/>
                  <a:pt x="3683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/>
          <p:nvPr/>
        </p:nvSpPr>
        <p:spPr>
          <a:xfrm flipH="1">
            <a:off x="-76216" y="-61000"/>
            <a:ext cx="5395241" cy="5261616"/>
          </a:xfrm>
          <a:custGeom>
            <a:rect b="b" l="l" r="r" t="t"/>
            <a:pathLst>
              <a:path extrusionOk="0" h="15637" w="16034">
                <a:moveTo>
                  <a:pt x="813" y="1"/>
                </a:moveTo>
                <a:cubicBezTo>
                  <a:pt x="1260" y="416"/>
                  <a:pt x="1529" y="1042"/>
                  <a:pt x="1393" y="1629"/>
                </a:cubicBezTo>
                <a:cubicBezTo>
                  <a:pt x="1171" y="2574"/>
                  <a:pt x="0" y="3251"/>
                  <a:pt x="183" y="4202"/>
                </a:cubicBezTo>
                <a:cubicBezTo>
                  <a:pt x="276" y="4675"/>
                  <a:pt x="702" y="5022"/>
                  <a:pt x="1156" y="5180"/>
                </a:cubicBezTo>
                <a:cubicBezTo>
                  <a:pt x="1607" y="5341"/>
                  <a:pt x="2098" y="5351"/>
                  <a:pt x="2577" y="5398"/>
                </a:cubicBezTo>
                <a:cubicBezTo>
                  <a:pt x="3211" y="5462"/>
                  <a:pt x="3858" y="5605"/>
                  <a:pt x="4363" y="5995"/>
                </a:cubicBezTo>
                <a:cubicBezTo>
                  <a:pt x="4864" y="6386"/>
                  <a:pt x="5183" y="7069"/>
                  <a:pt x="4986" y="7674"/>
                </a:cubicBezTo>
                <a:cubicBezTo>
                  <a:pt x="4800" y="8239"/>
                  <a:pt x="4202" y="8783"/>
                  <a:pt x="4474" y="9317"/>
                </a:cubicBezTo>
                <a:cubicBezTo>
                  <a:pt x="4619" y="9605"/>
                  <a:pt x="4881" y="9701"/>
                  <a:pt x="5181" y="9701"/>
                </a:cubicBezTo>
                <a:cubicBezTo>
                  <a:pt x="5686" y="9701"/>
                  <a:pt x="6301" y="9427"/>
                  <a:pt x="6661" y="9331"/>
                </a:cubicBezTo>
                <a:cubicBezTo>
                  <a:pt x="6850" y="9281"/>
                  <a:pt x="7054" y="9233"/>
                  <a:pt x="7248" y="9233"/>
                </a:cubicBezTo>
                <a:cubicBezTo>
                  <a:pt x="7414" y="9233"/>
                  <a:pt x="7572" y="9268"/>
                  <a:pt x="7706" y="9367"/>
                </a:cubicBezTo>
                <a:cubicBezTo>
                  <a:pt x="7988" y="9578"/>
                  <a:pt x="8035" y="9979"/>
                  <a:pt x="7999" y="10329"/>
                </a:cubicBezTo>
                <a:cubicBezTo>
                  <a:pt x="7963" y="10677"/>
                  <a:pt x="7870" y="11034"/>
                  <a:pt x="7967" y="11371"/>
                </a:cubicBezTo>
                <a:cubicBezTo>
                  <a:pt x="8071" y="11736"/>
                  <a:pt x="8382" y="12012"/>
                  <a:pt x="8733" y="12158"/>
                </a:cubicBezTo>
                <a:cubicBezTo>
                  <a:pt x="9534" y="12491"/>
                  <a:pt x="10483" y="12334"/>
                  <a:pt x="11327" y="12609"/>
                </a:cubicBezTo>
                <a:cubicBezTo>
                  <a:pt x="12097" y="12860"/>
                  <a:pt x="12834" y="13300"/>
                  <a:pt x="13249" y="14019"/>
                </a:cubicBezTo>
                <a:cubicBezTo>
                  <a:pt x="13536" y="14513"/>
                  <a:pt x="13632" y="15071"/>
                  <a:pt x="13596" y="15637"/>
                </a:cubicBezTo>
                <a:lnTo>
                  <a:pt x="16034" y="15637"/>
                </a:lnTo>
                <a:lnTo>
                  <a:pt x="16034" y="11983"/>
                </a:lnTo>
                <a:cubicBezTo>
                  <a:pt x="15808" y="11944"/>
                  <a:pt x="15583" y="11908"/>
                  <a:pt x="15361" y="11854"/>
                </a:cubicBezTo>
                <a:cubicBezTo>
                  <a:pt x="14799" y="11718"/>
                  <a:pt x="14216" y="11428"/>
                  <a:pt x="13983" y="10898"/>
                </a:cubicBezTo>
                <a:cubicBezTo>
                  <a:pt x="13861" y="10612"/>
                  <a:pt x="13851" y="10287"/>
                  <a:pt x="13725" y="10004"/>
                </a:cubicBezTo>
                <a:cubicBezTo>
                  <a:pt x="13443" y="9367"/>
                  <a:pt x="12663" y="9116"/>
                  <a:pt x="11959" y="9116"/>
                </a:cubicBezTo>
                <a:cubicBezTo>
                  <a:pt x="11939" y="9116"/>
                  <a:pt x="11920" y="9116"/>
                  <a:pt x="11900" y="9116"/>
                </a:cubicBezTo>
                <a:cubicBezTo>
                  <a:pt x="10969" y="9134"/>
                  <a:pt x="10059" y="9453"/>
                  <a:pt x="9129" y="9453"/>
                </a:cubicBezTo>
                <a:cubicBezTo>
                  <a:pt x="9104" y="9453"/>
                  <a:pt x="9080" y="9453"/>
                  <a:pt x="9055" y="9453"/>
                </a:cubicBezTo>
                <a:cubicBezTo>
                  <a:pt x="8099" y="9435"/>
                  <a:pt x="7022" y="8876"/>
                  <a:pt x="6925" y="7924"/>
                </a:cubicBezTo>
                <a:cubicBezTo>
                  <a:pt x="6822" y="6933"/>
                  <a:pt x="7817" y="5942"/>
                  <a:pt x="7387" y="5044"/>
                </a:cubicBezTo>
                <a:cubicBezTo>
                  <a:pt x="7133" y="4517"/>
                  <a:pt x="6485" y="4306"/>
                  <a:pt x="5902" y="4306"/>
                </a:cubicBezTo>
                <a:cubicBezTo>
                  <a:pt x="5165" y="4306"/>
                  <a:pt x="4442" y="4553"/>
                  <a:pt x="3701" y="4557"/>
                </a:cubicBezTo>
                <a:cubicBezTo>
                  <a:pt x="3697" y="4557"/>
                  <a:pt x="3694" y="4557"/>
                  <a:pt x="3690" y="4557"/>
                </a:cubicBezTo>
                <a:cubicBezTo>
                  <a:pt x="2952" y="4557"/>
                  <a:pt x="2118" y="4199"/>
                  <a:pt x="1940" y="3487"/>
                </a:cubicBezTo>
                <a:cubicBezTo>
                  <a:pt x="1783" y="2846"/>
                  <a:pt x="2201" y="2220"/>
                  <a:pt x="2373" y="1583"/>
                </a:cubicBezTo>
                <a:cubicBezTo>
                  <a:pt x="2466" y="1236"/>
                  <a:pt x="2506" y="595"/>
                  <a:pt x="2427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2"/>
          <p:cNvSpPr/>
          <p:nvPr/>
        </p:nvSpPr>
        <p:spPr>
          <a:xfrm flipH="1">
            <a:off x="1950422" y="1013406"/>
            <a:ext cx="235205" cy="236212"/>
          </a:xfrm>
          <a:custGeom>
            <a:rect b="b" l="l" r="r" t="t"/>
            <a:pathLst>
              <a:path extrusionOk="0" h="702" w="699">
                <a:moveTo>
                  <a:pt x="348" y="0"/>
                </a:moveTo>
                <a:cubicBezTo>
                  <a:pt x="154" y="0"/>
                  <a:pt x="1" y="158"/>
                  <a:pt x="1" y="351"/>
                </a:cubicBezTo>
                <a:cubicBezTo>
                  <a:pt x="1" y="544"/>
                  <a:pt x="154" y="702"/>
                  <a:pt x="348" y="702"/>
                </a:cubicBezTo>
                <a:cubicBezTo>
                  <a:pt x="541" y="702"/>
                  <a:pt x="698" y="544"/>
                  <a:pt x="698" y="351"/>
                </a:cubicBezTo>
                <a:cubicBezTo>
                  <a:pt x="698" y="158"/>
                  <a:pt x="541" y="0"/>
                  <a:pt x="348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/>
          <p:nvPr/>
        </p:nvSpPr>
        <p:spPr>
          <a:xfrm flipH="1">
            <a:off x="1374687" y="4413955"/>
            <a:ext cx="236551" cy="236549"/>
          </a:xfrm>
          <a:custGeom>
            <a:rect b="b" l="l" r="r" t="t"/>
            <a:pathLst>
              <a:path extrusionOk="0" h="703" w="703">
                <a:moveTo>
                  <a:pt x="351" y="1"/>
                </a:moveTo>
                <a:cubicBezTo>
                  <a:pt x="158" y="1"/>
                  <a:pt x="1" y="158"/>
                  <a:pt x="1" y="352"/>
                </a:cubicBezTo>
                <a:cubicBezTo>
                  <a:pt x="1" y="545"/>
                  <a:pt x="158" y="702"/>
                  <a:pt x="351" y="702"/>
                </a:cubicBezTo>
                <a:cubicBezTo>
                  <a:pt x="545" y="702"/>
                  <a:pt x="702" y="545"/>
                  <a:pt x="702" y="352"/>
                </a:cubicBezTo>
                <a:cubicBezTo>
                  <a:pt x="702" y="158"/>
                  <a:pt x="545" y="1"/>
                  <a:pt x="351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 flipH="1">
            <a:off x="2147941" y="807476"/>
            <a:ext cx="146036" cy="146034"/>
          </a:xfrm>
          <a:custGeom>
            <a:rect b="b" l="l" r="r" t="t"/>
            <a:pathLst>
              <a:path extrusionOk="0" h="434" w="434">
                <a:moveTo>
                  <a:pt x="219" y="0"/>
                </a:moveTo>
                <a:cubicBezTo>
                  <a:pt x="97" y="0"/>
                  <a:pt x="0" y="97"/>
                  <a:pt x="0" y="219"/>
                </a:cubicBezTo>
                <a:cubicBezTo>
                  <a:pt x="0" y="337"/>
                  <a:pt x="97" y="433"/>
                  <a:pt x="219" y="433"/>
                </a:cubicBezTo>
                <a:cubicBezTo>
                  <a:pt x="337" y="433"/>
                  <a:pt x="433" y="337"/>
                  <a:pt x="433" y="219"/>
                </a:cubicBezTo>
                <a:cubicBezTo>
                  <a:pt x="433" y="97"/>
                  <a:pt x="337" y="0"/>
                  <a:pt x="219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 flipH="1">
            <a:off x="1680556" y="4276667"/>
            <a:ext cx="145026" cy="145025"/>
          </a:xfrm>
          <a:custGeom>
            <a:rect b="b" l="l" r="r" t="t"/>
            <a:pathLst>
              <a:path extrusionOk="0" h="431" w="431">
                <a:moveTo>
                  <a:pt x="215" y="1"/>
                </a:moveTo>
                <a:cubicBezTo>
                  <a:pt x="97" y="1"/>
                  <a:pt x="1" y="98"/>
                  <a:pt x="1" y="216"/>
                </a:cubicBezTo>
                <a:cubicBezTo>
                  <a:pt x="1" y="334"/>
                  <a:pt x="97" y="430"/>
                  <a:pt x="215" y="430"/>
                </a:cubicBezTo>
                <a:cubicBezTo>
                  <a:pt x="333" y="430"/>
                  <a:pt x="430" y="334"/>
                  <a:pt x="430" y="216"/>
                </a:cubicBezTo>
                <a:cubicBezTo>
                  <a:pt x="430" y="98"/>
                  <a:pt x="333" y="1"/>
                  <a:pt x="215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 txBox="1"/>
          <p:nvPr>
            <p:ph idx="1" type="subTitle"/>
          </p:nvPr>
        </p:nvSpPr>
        <p:spPr>
          <a:xfrm>
            <a:off x="5170397" y="2537025"/>
            <a:ext cx="13320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D5309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4" name="Google Shape;434;p32"/>
          <p:cNvSpPr txBox="1"/>
          <p:nvPr>
            <p:ph idx="2" type="subTitle"/>
          </p:nvPr>
        </p:nvSpPr>
        <p:spPr>
          <a:xfrm>
            <a:off x="5170401" y="2983125"/>
            <a:ext cx="2293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>
  <p:cSld name="TITLE_AND_TWO_COLUMNS_3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"/>
          <p:cNvSpPr txBox="1"/>
          <p:nvPr>
            <p:ph type="title"/>
          </p:nvPr>
        </p:nvSpPr>
        <p:spPr>
          <a:xfrm>
            <a:off x="1229850" y="664350"/>
            <a:ext cx="6684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/>
        </p:txBody>
      </p:sp>
      <p:grpSp>
        <p:nvGrpSpPr>
          <p:cNvPr id="437" name="Google Shape;437;p33"/>
          <p:cNvGrpSpPr/>
          <p:nvPr/>
        </p:nvGrpSpPr>
        <p:grpSpPr>
          <a:xfrm>
            <a:off x="8066550" y="3878675"/>
            <a:ext cx="1448869" cy="1264819"/>
            <a:chOff x="7914150" y="3878675"/>
            <a:chExt cx="1448869" cy="1264819"/>
          </a:xfrm>
        </p:grpSpPr>
        <p:sp>
          <p:nvSpPr>
            <p:cNvPr id="438" name="Google Shape;438;p33"/>
            <p:cNvSpPr/>
            <p:nvPr/>
          </p:nvSpPr>
          <p:spPr>
            <a:xfrm>
              <a:off x="7914150" y="3878675"/>
              <a:ext cx="1448869" cy="1264773"/>
            </a:xfrm>
            <a:custGeom>
              <a:rect b="b" l="l" r="r" t="t"/>
              <a:pathLst>
                <a:path extrusionOk="0" h="30085" w="34462">
                  <a:moveTo>
                    <a:pt x="26373" y="1"/>
                  </a:moveTo>
                  <a:cubicBezTo>
                    <a:pt x="26416" y="502"/>
                    <a:pt x="26427" y="1003"/>
                    <a:pt x="26362" y="1500"/>
                  </a:cubicBezTo>
                  <a:cubicBezTo>
                    <a:pt x="26173" y="3000"/>
                    <a:pt x="25257" y="4389"/>
                    <a:pt x="23950" y="5154"/>
                  </a:cubicBezTo>
                  <a:cubicBezTo>
                    <a:pt x="20815" y="6997"/>
                    <a:pt x="16195" y="5201"/>
                    <a:pt x="13543" y="7688"/>
                  </a:cubicBezTo>
                  <a:cubicBezTo>
                    <a:pt x="12111" y="9027"/>
                    <a:pt x="11814" y="11188"/>
                    <a:pt x="11943" y="13146"/>
                  </a:cubicBezTo>
                  <a:cubicBezTo>
                    <a:pt x="12076" y="15100"/>
                    <a:pt x="12541" y="17058"/>
                    <a:pt x="12290" y="19004"/>
                  </a:cubicBezTo>
                  <a:cubicBezTo>
                    <a:pt x="12011" y="21220"/>
                    <a:pt x="10755" y="23296"/>
                    <a:pt x="8923" y="24573"/>
                  </a:cubicBezTo>
                  <a:cubicBezTo>
                    <a:pt x="6654" y="26159"/>
                    <a:pt x="3927" y="26849"/>
                    <a:pt x="1686" y="28539"/>
                  </a:cubicBezTo>
                  <a:cubicBezTo>
                    <a:pt x="988" y="29068"/>
                    <a:pt x="430" y="29584"/>
                    <a:pt x="1" y="30085"/>
                  </a:cubicBezTo>
                  <a:lnTo>
                    <a:pt x="34461" y="30085"/>
                  </a:lnTo>
                  <a:lnTo>
                    <a:pt x="34461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8346775" y="4158254"/>
              <a:ext cx="863847" cy="985207"/>
            </a:xfrm>
            <a:custGeom>
              <a:rect b="b" l="l" r="r" t="t"/>
              <a:pathLst>
                <a:path extrusionOk="0" h="23435" w="20547">
                  <a:moveTo>
                    <a:pt x="20546" y="0"/>
                  </a:moveTo>
                  <a:cubicBezTo>
                    <a:pt x="17408" y="1564"/>
                    <a:pt x="13933" y="2717"/>
                    <a:pt x="11563" y="5286"/>
                  </a:cubicBezTo>
                  <a:cubicBezTo>
                    <a:pt x="8579" y="8525"/>
                    <a:pt x="8020" y="13274"/>
                    <a:pt x="5938" y="17154"/>
                  </a:cubicBezTo>
                  <a:cubicBezTo>
                    <a:pt x="4560" y="19723"/>
                    <a:pt x="2484" y="21914"/>
                    <a:pt x="0" y="23435"/>
                  </a:cubicBezTo>
                  <a:lnTo>
                    <a:pt x="20546" y="23435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8647488" y="4830843"/>
              <a:ext cx="486936" cy="312651"/>
            </a:xfrm>
            <a:custGeom>
              <a:rect b="b" l="l" r="r" t="t"/>
              <a:pathLst>
                <a:path extrusionOk="0" h="7437" w="11582">
                  <a:moveTo>
                    <a:pt x="10748" y="0"/>
                  </a:moveTo>
                  <a:cubicBezTo>
                    <a:pt x="10295" y="0"/>
                    <a:pt x="9840" y="41"/>
                    <a:pt x="9402" y="107"/>
                  </a:cubicBezTo>
                  <a:cubicBezTo>
                    <a:pt x="5454" y="690"/>
                    <a:pt x="970" y="3296"/>
                    <a:pt x="0" y="7437"/>
                  </a:cubicBezTo>
                  <a:lnTo>
                    <a:pt x="11581" y="7437"/>
                  </a:lnTo>
                  <a:lnTo>
                    <a:pt x="11581" y="50"/>
                  </a:lnTo>
                  <a:cubicBezTo>
                    <a:pt x="11307" y="16"/>
                    <a:pt x="11028" y="0"/>
                    <a:pt x="10748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8270168" y="4723678"/>
              <a:ext cx="48475" cy="48472"/>
            </a:xfrm>
            <a:custGeom>
              <a:rect b="b" l="l" r="r" t="t"/>
              <a:pathLst>
                <a:path extrusionOk="0" h="1153" w="1153">
                  <a:moveTo>
                    <a:pt x="576" y="1"/>
                  </a:moveTo>
                  <a:cubicBezTo>
                    <a:pt x="258" y="1"/>
                    <a:pt x="0" y="258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6" y="1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8369010" y="4106206"/>
              <a:ext cx="48475" cy="48304"/>
            </a:xfrm>
            <a:custGeom>
              <a:rect b="b" l="l" r="r" t="t"/>
              <a:pathLst>
                <a:path extrusionOk="0" h="1149" w="1153">
                  <a:moveTo>
                    <a:pt x="577" y="0"/>
                  </a:moveTo>
                  <a:cubicBezTo>
                    <a:pt x="258" y="0"/>
                    <a:pt x="1" y="258"/>
                    <a:pt x="1" y="573"/>
                  </a:cubicBezTo>
                  <a:cubicBezTo>
                    <a:pt x="1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3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8470418" y="4119408"/>
              <a:ext cx="33298" cy="33296"/>
            </a:xfrm>
            <a:custGeom>
              <a:rect b="b" l="l" r="r" t="t"/>
              <a:pathLst>
                <a:path extrusionOk="0" h="792" w="792">
                  <a:moveTo>
                    <a:pt x="398" y="1"/>
                  </a:moveTo>
                  <a:cubicBezTo>
                    <a:pt x="180" y="1"/>
                    <a:pt x="1" y="176"/>
                    <a:pt x="1" y="395"/>
                  </a:cubicBezTo>
                  <a:cubicBezTo>
                    <a:pt x="1" y="613"/>
                    <a:pt x="180" y="792"/>
                    <a:pt x="398" y="792"/>
                  </a:cubicBezTo>
                  <a:cubicBezTo>
                    <a:pt x="616" y="792"/>
                    <a:pt x="792" y="613"/>
                    <a:pt x="792" y="395"/>
                  </a:cubicBezTo>
                  <a:cubicBezTo>
                    <a:pt x="792" y="176"/>
                    <a:pt x="616" y="1"/>
                    <a:pt x="398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8795282" y="4059540"/>
              <a:ext cx="33129" cy="33296"/>
            </a:xfrm>
            <a:custGeom>
              <a:rect b="b" l="l" r="r" t="t"/>
              <a:pathLst>
                <a:path extrusionOk="0" h="792" w="788">
                  <a:moveTo>
                    <a:pt x="394" y="1"/>
                  </a:moveTo>
                  <a:cubicBezTo>
                    <a:pt x="176" y="1"/>
                    <a:pt x="0" y="180"/>
                    <a:pt x="0" y="398"/>
                  </a:cubicBezTo>
                  <a:cubicBezTo>
                    <a:pt x="0" y="616"/>
                    <a:pt x="176" y="792"/>
                    <a:pt x="394" y="792"/>
                  </a:cubicBezTo>
                  <a:cubicBezTo>
                    <a:pt x="612" y="792"/>
                    <a:pt x="788" y="616"/>
                    <a:pt x="788" y="398"/>
                  </a:cubicBezTo>
                  <a:cubicBezTo>
                    <a:pt x="788" y="180"/>
                    <a:pt x="612" y="1"/>
                    <a:pt x="394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8270171" y="4962909"/>
              <a:ext cx="48475" cy="48514"/>
            </a:xfrm>
            <a:custGeom>
              <a:rect b="b" l="l" r="r" t="t"/>
              <a:pathLst>
                <a:path extrusionOk="0" h="1154" w="1153">
                  <a:moveTo>
                    <a:pt x="577" y="1"/>
                  </a:moveTo>
                  <a:cubicBezTo>
                    <a:pt x="258" y="1"/>
                    <a:pt x="1" y="258"/>
                    <a:pt x="1" y="577"/>
                  </a:cubicBezTo>
                  <a:cubicBezTo>
                    <a:pt x="1" y="895"/>
                    <a:pt x="258" y="1153"/>
                    <a:pt x="577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7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8539788" y="4278326"/>
              <a:ext cx="48475" cy="48346"/>
            </a:xfrm>
            <a:custGeom>
              <a:rect b="b" l="l" r="r" t="t"/>
              <a:pathLst>
                <a:path extrusionOk="0" h="1150" w="1153">
                  <a:moveTo>
                    <a:pt x="577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8175767" y="4837223"/>
              <a:ext cx="88499" cy="80549"/>
            </a:xfrm>
            <a:custGeom>
              <a:rect b="b" l="l" r="r" t="t"/>
              <a:pathLst>
                <a:path extrusionOk="0" h="1916" w="2105">
                  <a:moveTo>
                    <a:pt x="1054" y="0"/>
                  </a:moveTo>
                  <a:cubicBezTo>
                    <a:pt x="809" y="0"/>
                    <a:pt x="564" y="93"/>
                    <a:pt x="376" y="280"/>
                  </a:cubicBezTo>
                  <a:cubicBezTo>
                    <a:pt x="0" y="655"/>
                    <a:pt x="0" y="1260"/>
                    <a:pt x="376" y="1636"/>
                  </a:cubicBezTo>
                  <a:cubicBezTo>
                    <a:pt x="564" y="1822"/>
                    <a:pt x="809" y="1915"/>
                    <a:pt x="1054" y="1915"/>
                  </a:cubicBezTo>
                  <a:cubicBezTo>
                    <a:pt x="1299" y="1915"/>
                    <a:pt x="1543" y="1822"/>
                    <a:pt x="1729" y="1636"/>
                  </a:cubicBezTo>
                  <a:cubicBezTo>
                    <a:pt x="2105" y="1260"/>
                    <a:pt x="2105" y="655"/>
                    <a:pt x="1729" y="280"/>
                  </a:cubicBezTo>
                  <a:cubicBezTo>
                    <a:pt x="1543" y="93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8594333" y="4470830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8619370" y="4892855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3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460" y="13990"/>
                  <a:pt x="4356" y="14108"/>
                  <a:pt x="4238" y="14215"/>
                </a:cubicBezTo>
                <a:cubicBezTo>
                  <a:pt x="3976" y="14452"/>
                  <a:pt x="3672" y="14623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23413" y="15636"/>
                </a:lnTo>
                <a:lnTo>
                  <a:pt x="23413" y="0"/>
                </a:ln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191" y="14208"/>
                  <a:pt x="3783" y="14502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4839" y="15636"/>
                </a:lnTo>
                <a:cubicBezTo>
                  <a:pt x="5064" y="15321"/>
                  <a:pt x="5254" y="14974"/>
                  <a:pt x="5412" y="14616"/>
                </a:cubicBezTo>
                <a:cubicBezTo>
                  <a:pt x="5694" y="13972"/>
                  <a:pt x="6006" y="13228"/>
                  <a:pt x="6700" y="12938"/>
                </a:cubicBezTo>
                <a:cubicBezTo>
                  <a:pt x="6963" y="12828"/>
                  <a:pt x="7245" y="12802"/>
                  <a:pt x="7532" y="12802"/>
                </a:cubicBezTo>
                <a:cubicBezTo>
                  <a:pt x="7779" y="12802"/>
                  <a:pt x="8029" y="12821"/>
                  <a:pt x="8276" y="12821"/>
                </a:cubicBezTo>
                <a:cubicBezTo>
                  <a:pt x="8311" y="12821"/>
                  <a:pt x="8347" y="12821"/>
                  <a:pt x="8382" y="12820"/>
                </a:cubicBezTo>
                <a:cubicBezTo>
                  <a:pt x="9760" y="12777"/>
                  <a:pt x="11127" y="11725"/>
                  <a:pt x="11245" y="10350"/>
                </a:cubicBezTo>
                <a:cubicBezTo>
                  <a:pt x="11292" y="9810"/>
                  <a:pt x="11152" y="9269"/>
                  <a:pt x="11120" y="8729"/>
                </a:cubicBezTo>
                <a:cubicBezTo>
                  <a:pt x="11084" y="8185"/>
                  <a:pt x="11181" y="7584"/>
                  <a:pt x="11592" y="7226"/>
                </a:cubicBezTo>
                <a:cubicBezTo>
                  <a:pt x="11989" y="6879"/>
                  <a:pt x="12566" y="6854"/>
                  <a:pt x="13085" y="6743"/>
                </a:cubicBezTo>
                <a:cubicBezTo>
                  <a:pt x="14180" y="6507"/>
                  <a:pt x="15164" y="5794"/>
                  <a:pt x="15722" y="4825"/>
                </a:cubicBezTo>
                <a:cubicBezTo>
                  <a:pt x="15822" y="4649"/>
                  <a:pt x="15915" y="4467"/>
                  <a:pt x="16055" y="4320"/>
                </a:cubicBezTo>
                <a:cubicBezTo>
                  <a:pt x="16527" y="3830"/>
                  <a:pt x="17336" y="3980"/>
                  <a:pt x="17991" y="3790"/>
                </a:cubicBezTo>
                <a:cubicBezTo>
                  <a:pt x="18990" y="3500"/>
                  <a:pt x="19534" y="2459"/>
                  <a:pt x="20271" y="1729"/>
                </a:cubicBezTo>
                <a:cubicBezTo>
                  <a:pt x="21116" y="884"/>
                  <a:pt x="22229" y="448"/>
                  <a:pt x="23413" y="183"/>
                </a:cubicBezTo>
                <a:lnTo>
                  <a:pt x="23413" y="0"/>
                </a:ln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3"/>
          <p:cNvSpPr/>
          <p:nvPr/>
        </p:nvSpPr>
        <p:spPr>
          <a:xfrm rot="10800000">
            <a:off x="829806" y="519245"/>
            <a:ext cx="63404" cy="63298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3"/>
          <p:cNvSpPr/>
          <p:nvPr/>
        </p:nvSpPr>
        <p:spPr>
          <a:xfrm rot="10800000">
            <a:off x="290213" y="944084"/>
            <a:ext cx="63298" cy="63404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"/>
          <p:cNvSpPr/>
          <p:nvPr/>
        </p:nvSpPr>
        <p:spPr>
          <a:xfrm rot="10800000">
            <a:off x="1349502" y="266263"/>
            <a:ext cx="41493" cy="40964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3"/>
          <p:cNvSpPr/>
          <p:nvPr/>
        </p:nvSpPr>
        <p:spPr>
          <a:xfrm rot="10800000">
            <a:off x="719585" y="622951"/>
            <a:ext cx="41387" cy="4138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3"/>
          <p:cNvSpPr/>
          <p:nvPr/>
        </p:nvSpPr>
        <p:spPr>
          <a:xfrm rot="10800000">
            <a:off x="1173024" y="318411"/>
            <a:ext cx="57265" cy="44034"/>
          </a:xfrm>
          <a:custGeom>
            <a:rect b="b" l="l" r="r" t="t"/>
            <a:pathLst>
              <a:path extrusionOk="0" h="416" w="541">
                <a:moveTo>
                  <a:pt x="272" y="1"/>
                </a:moveTo>
                <a:cubicBezTo>
                  <a:pt x="0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3"/>
          <p:cNvSpPr/>
          <p:nvPr/>
        </p:nvSpPr>
        <p:spPr>
          <a:xfrm rot="10800000">
            <a:off x="372900" y="1209237"/>
            <a:ext cx="57265" cy="44139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293233" y="1233866"/>
            <a:ext cx="57265" cy="44034"/>
          </a:xfrm>
          <a:custGeom>
            <a:rect b="b" l="l" r="r" t="t"/>
            <a:pathLst>
              <a:path extrusionOk="0" h="416" w="541">
                <a:moveTo>
                  <a:pt x="269" y="1"/>
                </a:moveTo>
                <a:cubicBezTo>
                  <a:pt x="0" y="1"/>
                  <a:pt x="0" y="416"/>
                  <a:pt x="269" y="416"/>
                </a:cubicBezTo>
                <a:cubicBezTo>
                  <a:pt x="541" y="416"/>
                  <a:pt x="541" y="1"/>
                  <a:pt x="26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3"/>
          <p:cNvSpPr/>
          <p:nvPr/>
        </p:nvSpPr>
        <p:spPr>
          <a:xfrm rot="10800000">
            <a:off x="1166819" y="425480"/>
            <a:ext cx="89867" cy="69438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760986" y="9410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"/>
          <p:cNvSpPr/>
          <p:nvPr/>
        </p:nvSpPr>
        <p:spPr>
          <a:xfrm rot="-1173301">
            <a:off x="-489278" y="-282637"/>
            <a:ext cx="1622266" cy="1138770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3"/>
          <p:cNvSpPr/>
          <p:nvPr/>
        </p:nvSpPr>
        <p:spPr>
          <a:xfrm rot="10800000">
            <a:off x="227586" y="6362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3_3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type="title"/>
          </p:nvPr>
        </p:nvSpPr>
        <p:spPr>
          <a:xfrm>
            <a:off x="1229850" y="664350"/>
            <a:ext cx="6684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/>
        </p:txBody>
      </p:sp>
      <p:grpSp>
        <p:nvGrpSpPr>
          <p:cNvPr id="465" name="Google Shape;465;p34"/>
          <p:cNvGrpSpPr/>
          <p:nvPr/>
        </p:nvGrpSpPr>
        <p:grpSpPr>
          <a:xfrm>
            <a:off x="8066550" y="3878675"/>
            <a:ext cx="1448869" cy="1264819"/>
            <a:chOff x="7914150" y="3878675"/>
            <a:chExt cx="1448869" cy="1264819"/>
          </a:xfrm>
        </p:grpSpPr>
        <p:sp>
          <p:nvSpPr>
            <p:cNvPr id="466" name="Google Shape;466;p34"/>
            <p:cNvSpPr/>
            <p:nvPr/>
          </p:nvSpPr>
          <p:spPr>
            <a:xfrm>
              <a:off x="7914150" y="3878675"/>
              <a:ext cx="1448869" cy="1264773"/>
            </a:xfrm>
            <a:custGeom>
              <a:rect b="b" l="l" r="r" t="t"/>
              <a:pathLst>
                <a:path extrusionOk="0" h="30085" w="34462">
                  <a:moveTo>
                    <a:pt x="26373" y="1"/>
                  </a:moveTo>
                  <a:cubicBezTo>
                    <a:pt x="26416" y="502"/>
                    <a:pt x="26427" y="1003"/>
                    <a:pt x="26362" y="1500"/>
                  </a:cubicBezTo>
                  <a:cubicBezTo>
                    <a:pt x="26173" y="3000"/>
                    <a:pt x="25257" y="4389"/>
                    <a:pt x="23950" y="5154"/>
                  </a:cubicBezTo>
                  <a:cubicBezTo>
                    <a:pt x="20815" y="6997"/>
                    <a:pt x="16195" y="5201"/>
                    <a:pt x="13543" y="7688"/>
                  </a:cubicBezTo>
                  <a:cubicBezTo>
                    <a:pt x="12111" y="9027"/>
                    <a:pt x="11814" y="11188"/>
                    <a:pt x="11943" y="13146"/>
                  </a:cubicBezTo>
                  <a:cubicBezTo>
                    <a:pt x="12076" y="15100"/>
                    <a:pt x="12541" y="17058"/>
                    <a:pt x="12290" y="19004"/>
                  </a:cubicBezTo>
                  <a:cubicBezTo>
                    <a:pt x="12011" y="21220"/>
                    <a:pt x="10755" y="23296"/>
                    <a:pt x="8923" y="24573"/>
                  </a:cubicBezTo>
                  <a:cubicBezTo>
                    <a:pt x="6654" y="26159"/>
                    <a:pt x="3927" y="26849"/>
                    <a:pt x="1686" y="28539"/>
                  </a:cubicBezTo>
                  <a:cubicBezTo>
                    <a:pt x="988" y="29068"/>
                    <a:pt x="430" y="29584"/>
                    <a:pt x="1" y="30085"/>
                  </a:cubicBezTo>
                  <a:lnTo>
                    <a:pt x="34461" y="30085"/>
                  </a:lnTo>
                  <a:lnTo>
                    <a:pt x="34461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8346775" y="4158254"/>
              <a:ext cx="863847" cy="985207"/>
            </a:xfrm>
            <a:custGeom>
              <a:rect b="b" l="l" r="r" t="t"/>
              <a:pathLst>
                <a:path extrusionOk="0" h="23435" w="20547">
                  <a:moveTo>
                    <a:pt x="20546" y="0"/>
                  </a:moveTo>
                  <a:cubicBezTo>
                    <a:pt x="17408" y="1564"/>
                    <a:pt x="13933" y="2717"/>
                    <a:pt x="11563" y="5286"/>
                  </a:cubicBezTo>
                  <a:cubicBezTo>
                    <a:pt x="8579" y="8525"/>
                    <a:pt x="8020" y="13274"/>
                    <a:pt x="5938" y="17154"/>
                  </a:cubicBezTo>
                  <a:cubicBezTo>
                    <a:pt x="4560" y="19723"/>
                    <a:pt x="2484" y="21914"/>
                    <a:pt x="0" y="23435"/>
                  </a:cubicBezTo>
                  <a:lnTo>
                    <a:pt x="20546" y="23435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8647488" y="4830843"/>
              <a:ext cx="486936" cy="312651"/>
            </a:xfrm>
            <a:custGeom>
              <a:rect b="b" l="l" r="r" t="t"/>
              <a:pathLst>
                <a:path extrusionOk="0" h="7437" w="11582">
                  <a:moveTo>
                    <a:pt x="10748" y="0"/>
                  </a:moveTo>
                  <a:cubicBezTo>
                    <a:pt x="10295" y="0"/>
                    <a:pt x="9840" y="41"/>
                    <a:pt x="9402" y="107"/>
                  </a:cubicBezTo>
                  <a:cubicBezTo>
                    <a:pt x="5454" y="690"/>
                    <a:pt x="970" y="3296"/>
                    <a:pt x="0" y="7437"/>
                  </a:cubicBezTo>
                  <a:lnTo>
                    <a:pt x="11581" y="7437"/>
                  </a:lnTo>
                  <a:lnTo>
                    <a:pt x="11581" y="50"/>
                  </a:lnTo>
                  <a:cubicBezTo>
                    <a:pt x="11307" y="16"/>
                    <a:pt x="11028" y="0"/>
                    <a:pt x="10748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8270168" y="4723678"/>
              <a:ext cx="48475" cy="48472"/>
            </a:xfrm>
            <a:custGeom>
              <a:rect b="b" l="l" r="r" t="t"/>
              <a:pathLst>
                <a:path extrusionOk="0" h="1153" w="1153">
                  <a:moveTo>
                    <a:pt x="576" y="1"/>
                  </a:moveTo>
                  <a:cubicBezTo>
                    <a:pt x="258" y="1"/>
                    <a:pt x="0" y="258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6" y="1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8369010" y="4106206"/>
              <a:ext cx="48475" cy="48304"/>
            </a:xfrm>
            <a:custGeom>
              <a:rect b="b" l="l" r="r" t="t"/>
              <a:pathLst>
                <a:path extrusionOk="0" h="1149" w="1153">
                  <a:moveTo>
                    <a:pt x="577" y="0"/>
                  </a:moveTo>
                  <a:cubicBezTo>
                    <a:pt x="258" y="0"/>
                    <a:pt x="1" y="258"/>
                    <a:pt x="1" y="573"/>
                  </a:cubicBezTo>
                  <a:cubicBezTo>
                    <a:pt x="1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3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8470418" y="4119408"/>
              <a:ext cx="33298" cy="33296"/>
            </a:xfrm>
            <a:custGeom>
              <a:rect b="b" l="l" r="r" t="t"/>
              <a:pathLst>
                <a:path extrusionOk="0" h="792" w="792">
                  <a:moveTo>
                    <a:pt x="398" y="1"/>
                  </a:moveTo>
                  <a:cubicBezTo>
                    <a:pt x="180" y="1"/>
                    <a:pt x="1" y="176"/>
                    <a:pt x="1" y="395"/>
                  </a:cubicBezTo>
                  <a:cubicBezTo>
                    <a:pt x="1" y="613"/>
                    <a:pt x="180" y="792"/>
                    <a:pt x="398" y="792"/>
                  </a:cubicBezTo>
                  <a:cubicBezTo>
                    <a:pt x="616" y="792"/>
                    <a:pt x="792" y="613"/>
                    <a:pt x="792" y="395"/>
                  </a:cubicBezTo>
                  <a:cubicBezTo>
                    <a:pt x="792" y="176"/>
                    <a:pt x="616" y="1"/>
                    <a:pt x="398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8795282" y="4059540"/>
              <a:ext cx="33129" cy="33296"/>
            </a:xfrm>
            <a:custGeom>
              <a:rect b="b" l="l" r="r" t="t"/>
              <a:pathLst>
                <a:path extrusionOk="0" h="792" w="788">
                  <a:moveTo>
                    <a:pt x="394" y="1"/>
                  </a:moveTo>
                  <a:cubicBezTo>
                    <a:pt x="176" y="1"/>
                    <a:pt x="0" y="180"/>
                    <a:pt x="0" y="398"/>
                  </a:cubicBezTo>
                  <a:cubicBezTo>
                    <a:pt x="0" y="616"/>
                    <a:pt x="176" y="792"/>
                    <a:pt x="394" y="792"/>
                  </a:cubicBezTo>
                  <a:cubicBezTo>
                    <a:pt x="612" y="792"/>
                    <a:pt x="788" y="616"/>
                    <a:pt x="788" y="398"/>
                  </a:cubicBezTo>
                  <a:cubicBezTo>
                    <a:pt x="788" y="180"/>
                    <a:pt x="612" y="1"/>
                    <a:pt x="394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8270171" y="4962909"/>
              <a:ext cx="48475" cy="48514"/>
            </a:xfrm>
            <a:custGeom>
              <a:rect b="b" l="l" r="r" t="t"/>
              <a:pathLst>
                <a:path extrusionOk="0" h="1154" w="1153">
                  <a:moveTo>
                    <a:pt x="577" y="1"/>
                  </a:moveTo>
                  <a:cubicBezTo>
                    <a:pt x="258" y="1"/>
                    <a:pt x="1" y="258"/>
                    <a:pt x="1" y="577"/>
                  </a:cubicBezTo>
                  <a:cubicBezTo>
                    <a:pt x="1" y="895"/>
                    <a:pt x="258" y="1153"/>
                    <a:pt x="577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7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8539788" y="4278326"/>
              <a:ext cx="48475" cy="48346"/>
            </a:xfrm>
            <a:custGeom>
              <a:rect b="b" l="l" r="r" t="t"/>
              <a:pathLst>
                <a:path extrusionOk="0" h="1150" w="1153">
                  <a:moveTo>
                    <a:pt x="577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8175767" y="4837223"/>
              <a:ext cx="88499" cy="80549"/>
            </a:xfrm>
            <a:custGeom>
              <a:rect b="b" l="l" r="r" t="t"/>
              <a:pathLst>
                <a:path extrusionOk="0" h="1916" w="2105">
                  <a:moveTo>
                    <a:pt x="1054" y="0"/>
                  </a:moveTo>
                  <a:cubicBezTo>
                    <a:pt x="809" y="0"/>
                    <a:pt x="564" y="93"/>
                    <a:pt x="376" y="280"/>
                  </a:cubicBezTo>
                  <a:cubicBezTo>
                    <a:pt x="0" y="655"/>
                    <a:pt x="0" y="1260"/>
                    <a:pt x="376" y="1636"/>
                  </a:cubicBezTo>
                  <a:cubicBezTo>
                    <a:pt x="564" y="1822"/>
                    <a:pt x="809" y="1915"/>
                    <a:pt x="1054" y="1915"/>
                  </a:cubicBezTo>
                  <a:cubicBezTo>
                    <a:pt x="1299" y="1915"/>
                    <a:pt x="1543" y="1822"/>
                    <a:pt x="1729" y="1636"/>
                  </a:cubicBezTo>
                  <a:cubicBezTo>
                    <a:pt x="2105" y="1260"/>
                    <a:pt x="2105" y="655"/>
                    <a:pt x="1729" y="280"/>
                  </a:cubicBezTo>
                  <a:cubicBezTo>
                    <a:pt x="1543" y="93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8594333" y="4470830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8619370" y="4892855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4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460" y="13990"/>
                  <a:pt x="4356" y="14108"/>
                  <a:pt x="4238" y="14215"/>
                </a:cubicBezTo>
                <a:cubicBezTo>
                  <a:pt x="3976" y="14452"/>
                  <a:pt x="3672" y="14623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23413" y="15636"/>
                </a:lnTo>
                <a:lnTo>
                  <a:pt x="23413" y="0"/>
                </a:ln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4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191" y="14208"/>
                  <a:pt x="3783" y="14502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4839" y="15636"/>
                </a:lnTo>
                <a:cubicBezTo>
                  <a:pt x="5064" y="15321"/>
                  <a:pt x="5254" y="14974"/>
                  <a:pt x="5412" y="14616"/>
                </a:cubicBezTo>
                <a:cubicBezTo>
                  <a:pt x="5694" y="13972"/>
                  <a:pt x="6006" y="13228"/>
                  <a:pt x="6700" y="12938"/>
                </a:cubicBezTo>
                <a:cubicBezTo>
                  <a:pt x="6963" y="12828"/>
                  <a:pt x="7245" y="12802"/>
                  <a:pt x="7532" y="12802"/>
                </a:cubicBezTo>
                <a:cubicBezTo>
                  <a:pt x="7779" y="12802"/>
                  <a:pt x="8029" y="12821"/>
                  <a:pt x="8276" y="12821"/>
                </a:cubicBezTo>
                <a:cubicBezTo>
                  <a:pt x="8311" y="12821"/>
                  <a:pt x="8347" y="12821"/>
                  <a:pt x="8382" y="12820"/>
                </a:cubicBezTo>
                <a:cubicBezTo>
                  <a:pt x="9760" y="12777"/>
                  <a:pt x="11127" y="11725"/>
                  <a:pt x="11245" y="10350"/>
                </a:cubicBezTo>
                <a:cubicBezTo>
                  <a:pt x="11292" y="9810"/>
                  <a:pt x="11152" y="9269"/>
                  <a:pt x="11120" y="8729"/>
                </a:cubicBezTo>
                <a:cubicBezTo>
                  <a:pt x="11084" y="8185"/>
                  <a:pt x="11181" y="7584"/>
                  <a:pt x="11592" y="7226"/>
                </a:cubicBezTo>
                <a:cubicBezTo>
                  <a:pt x="11989" y="6879"/>
                  <a:pt x="12566" y="6854"/>
                  <a:pt x="13085" y="6743"/>
                </a:cubicBezTo>
                <a:cubicBezTo>
                  <a:pt x="14180" y="6507"/>
                  <a:pt x="15164" y="5794"/>
                  <a:pt x="15722" y="4825"/>
                </a:cubicBezTo>
                <a:cubicBezTo>
                  <a:pt x="15822" y="4649"/>
                  <a:pt x="15915" y="4467"/>
                  <a:pt x="16055" y="4320"/>
                </a:cubicBezTo>
                <a:cubicBezTo>
                  <a:pt x="16527" y="3830"/>
                  <a:pt x="17336" y="3980"/>
                  <a:pt x="17991" y="3790"/>
                </a:cubicBezTo>
                <a:cubicBezTo>
                  <a:pt x="18990" y="3500"/>
                  <a:pt x="19534" y="2459"/>
                  <a:pt x="20271" y="1729"/>
                </a:cubicBezTo>
                <a:cubicBezTo>
                  <a:pt x="21116" y="884"/>
                  <a:pt x="22229" y="448"/>
                  <a:pt x="23413" y="183"/>
                </a:cubicBezTo>
                <a:lnTo>
                  <a:pt x="23413" y="0"/>
                </a:ln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4"/>
          <p:cNvSpPr/>
          <p:nvPr/>
        </p:nvSpPr>
        <p:spPr>
          <a:xfrm rot="10800000">
            <a:off x="829806" y="519245"/>
            <a:ext cx="63404" cy="63298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4"/>
          <p:cNvSpPr/>
          <p:nvPr/>
        </p:nvSpPr>
        <p:spPr>
          <a:xfrm rot="10800000">
            <a:off x="290213" y="944084"/>
            <a:ext cx="63298" cy="63404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 rot="10800000">
            <a:off x="1349502" y="266263"/>
            <a:ext cx="41493" cy="40964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rot="10800000">
            <a:off x="719585" y="622951"/>
            <a:ext cx="41387" cy="4138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 rot="10800000">
            <a:off x="1173024" y="318411"/>
            <a:ext cx="57265" cy="44034"/>
          </a:xfrm>
          <a:custGeom>
            <a:rect b="b" l="l" r="r" t="t"/>
            <a:pathLst>
              <a:path extrusionOk="0" h="416" w="541">
                <a:moveTo>
                  <a:pt x="272" y="1"/>
                </a:moveTo>
                <a:cubicBezTo>
                  <a:pt x="0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/>
          <p:nvPr/>
        </p:nvSpPr>
        <p:spPr>
          <a:xfrm rot="10800000">
            <a:off x="372900" y="1209237"/>
            <a:ext cx="57265" cy="44139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"/>
          <p:cNvSpPr/>
          <p:nvPr/>
        </p:nvSpPr>
        <p:spPr>
          <a:xfrm rot="10800000">
            <a:off x="293233" y="1233866"/>
            <a:ext cx="57265" cy="44034"/>
          </a:xfrm>
          <a:custGeom>
            <a:rect b="b" l="l" r="r" t="t"/>
            <a:pathLst>
              <a:path extrusionOk="0" h="416" w="541">
                <a:moveTo>
                  <a:pt x="269" y="1"/>
                </a:moveTo>
                <a:cubicBezTo>
                  <a:pt x="0" y="1"/>
                  <a:pt x="0" y="416"/>
                  <a:pt x="269" y="416"/>
                </a:cubicBezTo>
                <a:cubicBezTo>
                  <a:pt x="541" y="416"/>
                  <a:pt x="541" y="1"/>
                  <a:pt x="26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4"/>
          <p:cNvSpPr/>
          <p:nvPr/>
        </p:nvSpPr>
        <p:spPr>
          <a:xfrm rot="10800000">
            <a:off x="1166819" y="425480"/>
            <a:ext cx="89867" cy="69438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4"/>
          <p:cNvSpPr/>
          <p:nvPr/>
        </p:nvSpPr>
        <p:spPr>
          <a:xfrm rot="10800000">
            <a:off x="760986" y="9410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"/>
          <p:cNvSpPr/>
          <p:nvPr/>
        </p:nvSpPr>
        <p:spPr>
          <a:xfrm rot="-1173301">
            <a:off x="-489278" y="-282637"/>
            <a:ext cx="1622266" cy="1138770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"/>
          <p:cNvSpPr/>
          <p:nvPr/>
        </p:nvSpPr>
        <p:spPr>
          <a:xfrm rot="10800000">
            <a:off x="227586" y="6362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4"/>
          <p:cNvSpPr/>
          <p:nvPr/>
        </p:nvSpPr>
        <p:spPr>
          <a:xfrm>
            <a:off x="978614" y="2034890"/>
            <a:ext cx="3350700" cy="2245800"/>
          </a:xfrm>
          <a:prstGeom prst="roundRect">
            <a:avLst>
              <a:gd fmla="val 11302" name="adj"/>
            </a:avLst>
          </a:prstGeom>
          <a:noFill/>
          <a:ln cap="rnd" cmpd="sng" w="19050">
            <a:solidFill>
              <a:srgbClr val="4D4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4"/>
          <p:cNvSpPr/>
          <p:nvPr/>
        </p:nvSpPr>
        <p:spPr>
          <a:xfrm>
            <a:off x="4814687" y="2034890"/>
            <a:ext cx="3350700" cy="2245800"/>
          </a:xfrm>
          <a:prstGeom prst="roundRect">
            <a:avLst>
              <a:gd fmla="val 11302" name="adj"/>
            </a:avLst>
          </a:prstGeom>
          <a:noFill/>
          <a:ln cap="rnd" cmpd="sng" w="19050">
            <a:solidFill>
              <a:srgbClr val="D530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 txBox="1"/>
          <p:nvPr>
            <p:ph idx="1" type="subTitle"/>
          </p:nvPr>
        </p:nvSpPr>
        <p:spPr>
          <a:xfrm>
            <a:off x="6663088" y="1799665"/>
            <a:ext cx="1145700" cy="446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D5309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4" name="Google Shape;494;p34"/>
          <p:cNvSpPr txBox="1"/>
          <p:nvPr>
            <p:ph idx="2" type="subTitle"/>
          </p:nvPr>
        </p:nvSpPr>
        <p:spPr>
          <a:xfrm>
            <a:off x="5071100" y="2454075"/>
            <a:ext cx="2661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495" name="Google Shape;495;p34"/>
          <p:cNvSpPr txBox="1"/>
          <p:nvPr>
            <p:ph idx="3" type="subTitle"/>
          </p:nvPr>
        </p:nvSpPr>
        <p:spPr>
          <a:xfrm>
            <a:off x="2865100" y="1799665"/>
            <a:ext cx="1145700" cy="446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3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6" name="Google Shape;496;p34"/>
          <p:cNvSpPr txBox="1"/>
          <p:nvPr>
            <p:ph idx="4" type="subTitle"/>
          </p:nvPr>
        </p:nvSpPr>
        <p:spPr>
          <a:xfrm>
            <a:off x="1349500" y="2454075"/>
            <a:ext cx="26613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2">
  <p:cSld name="TITLE_AND_TWO_COLUMNS_3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/>
          <p:nvPr>
            <p:ph type="title"/>
          </p:nvPr>
        </p:nvSpPr>
        <p:spPr>
          <a:xfrm>
            <a:off x="211650" y="664350"/>
            <a:ext cx="78549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/>
        </p:txBody>
      </p:sp>
      <p:grpSp>
        <p:nvGrpSpPr>
          <p:cNvPr id="499" name="Google Shape;499;p35"/>
          <p:cNvGrpSpPr/>
          <p:nvPr/>
        </p:nvGrpSpPr>
        <p:grpSpPr>
          <a:xfrm>
            <a:off x="8066550" y="3878675"/>
            <a:ext cx="1448869" cy="1264819"/>
            <a:chOff x="7914150" y="3878675"/>
            <a:chExt cx="1448869" cy="1264819"/>
          </a:xfrm>
        </p:grpSpPr>
        <p:sp>
          <p:nvSpPr>
            <p:cNvPr id="500" name="Google Shape;500;p35"/>
            <p:cNvSpPr/>
            <p:nvPr/>
          </p:nvSpPr>
          <p:spPr>
            <a:xfrm>
              <a:off x="7914150" y="3878675"/>
              <a:ext cx="1448869" cy="1264773"/>
            </a:xfrm>
            <a:custGeom>
              <a:rect b="b" l="l" r="r" t="t"/>
              <a:pathLst>
                <a:path extrusionOk="0" h="30085" w="34462">
                  <a:moveTo>
                    <a:pt x="26373" y="1"/>
                  </a:moveTo>
                  <a:cubicBezTo>
                    <a:pt x="26416" y="502"/>
                    <a:pt x="26427" y="1003"/>
                    <a:pt x="26362" y="1500"/>
                  </a:cubicBezTo>
                  <a:cubicBezTo>
                    <a:pt x="26173" y="3000"/>
                    <a:pt x="25257" y="4389"/>
                    <a:pt x="23950" y="5154"/>
                  </a:cubicBezTo>
                  <a:cubicBezTo>
                    <a:pt x="20815" y="6997"/>
                    <a:pt x="16195" y="5201"/>
                    <a:pt x="13543" y="7688"/>
                  </a:cubicBezTo>
                  <a:cubicBezTo>
                    <a:pt x="12111" y="9027"/>
                    <a:pt x="11814" y="11188"/>
                    <a:pt x="11943" y="13146"/>
                  </a:cubicBezTo>
                  <a:cubicBezTo>
                    <a:pt x="12076" y="15100"/>
                    <a:pt x="12541" y="17058"/>
                    <a:pt x="12290" y="19004"/>
                  </a:cubicBezTo>
                  <a:cubicBezTo>
                    <a:pt x="12011" y="21220"/>
                    <a:pt x="10755" y="23296"/>
                    <a:pt x="8923" y="24573"/>
                  </a:cubicBezTo>
                  <a:cubicBezTo>
                    <a:pt x="6654" y="26159"/>
                    <a:pt x="3927" y="26849"/>
                    <a:pt x="1686" y="28539"/>
                  </a:cubicBezTo>
                  <a:cubicBezTo>
                    <a:pt x="988" y="29068"/>
                    <a:pt x="430" y="29584"/>
                    <a:pt x="1" y="30085"/>
                  </a:cubicBezTo>
                  <a:lnTo>
                    <a:pt x="34461" y="30085"/>
                  </a:lnTo>
                  <a:lnTo>
                    <a:pt x="34461" y="1"/>
                  </a:ln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8346775" y="4158254"/>
              <a:ext cx="863847" cy="985207"/>
            </a:xfrm>
            <a:custGeom>
              <a:rect b="b" l="l" r="r" t="t"/>
              <a:pathLst>
                <a:path extrusionOk="0" h="23435" w="20547">
                  <a:moveTo>
                    <a:pt x="20546" y="0"/>
                  </a:moveTo>
                  <a:cubicBezTo>
                    <a:pt x="17408" y="1564"/>
                    <a:pt x="13933" y="2717"/>
                    <a:pt x="11563" y="5286"/>
                  </a:cubicBezTo>
                  <a:cubicBezTo>
                    <a:pt x="8579" y="8525"/>
                    <a:pt x="8020" y="13274"/>
                    <a:pt x="5938" y="17154"/>
                  </a:cubicBezTo>
                  <a:cubicBezTo>
                    <a:pt x="4560" y="19723"/>
                    <a:pt x="2484" y="21914"/>
                    <a:pt x="0" y="23435"/>
                  </a:cubicBezTo>
                  <a:lnTo>
                    <a:pt x="20546" y="23435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8647488" y="4830843"/>
              <a:ext cx="486936" cy="312651"/>
            </a:xfrm>
            <a:custGeom>
              <a:rect b="b" l="l" r="r" t="t"/>
              <a:pathLst>
                <a:path extrusionOk="0" h="7437" w="11582">
                  <a:moveTo>
                    <a:pt x="10748" y="0"/>
                  </a:moveTo>
                  <a:cubicBezTo>
                    <a:pt x="10295" y="0"/>
                    <a:pt x="9840" y="41"/>
                    <a:pt x="9402" y="107"/>
                  </a:cubicBezTo>
                  <a:cubicBezTo>
                    <a:pt x="5454" y="690"/>
                    <a:pt x="970" y="3296"/>
                    <a:pt x="0" y="7437"/>
                  </a:cubicBezTo>
                  <a:lnTo>
                    <a:pt x="11581" y="7437"/>
                  </a:lnTo>
                  <a:lnTo>
                    <a:pt x="11581" y="50"/>
                  </a:lnTo>
                  <a:cubicBezTo>
                    <a:pt x="11307" y="16"/>
                    <a:pt x="11028" y="0"/>
                    <a:pt x="10748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8270168" y="4723678"/>
              <a:ext cx="48475" cy="48472"/>
            </a:xfrm>
            <a:custGeom>
              <a:rect b="b" l="l" r="r" t="t"/>
              <a:pathLst>
                <a:path extrusionOk="0" h="1153" w="1153">
                  <a:moveTo>
                    <a:pt x="576" y="1"/>
                  </a:moveTo>
                  <a:cubicBezTo>
                    <a:pt x="258" y="1"/>
                    <a:pt x="0" y="258"/>
                    <a:pt x="0" y="577"/>
                  </a:cubicBezTo>
                  <a:cubicBezTo>
                    <a:pt x="0" y="895"/>
                    <a:pt x="258" y="1153"/>
                    <a:pt x="576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6" y="1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8369010" y="4106206"/>
              <a:ext cx="48475" cy="48304"/>
            </a:xfrm>
            <a:custGeom>
              <a:rect b="b" l="l" r="r" t="t"/>
              <a:pathLst>
                <a:path extrusionOk="0" h="1149" w="1153">
                  <a:moveTo>
                    <a:pt x="577" y="0"/>
                  </a:moveTo>
                  <a:cubicBezTo>
                    <a:pt x="258" y="0"/>
                    <a:pt x="1" y="258"/>
                    <a:pt x="1" y="573"/>
                  </a:cubicBezTo>
                  <a:cubicBezTo>
                    <a:pt x="1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3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8470418" y="4119408"/>
              <a:ext cx="33298" cy="33296"/>
            </a:xfrm>
            <a:custGeom>
              <a:rect b="b" l="l" r="r" t="t"/>
              <a:pathLst>
                <a:path extrusionOk="0" h="792" w="792">
                  <a:moveTo>
                    <a:pt x="398" y="1"/>
                  </a:moveTo>
                  <a:cubicBezTo>
                    <a:pt x="180" y="1"/>
                    <a:pt x="1" y="176"/>
                    <a:pt x="1" y="395"/>
                  </a:cubicBezTo>
                  <a:cubicBezTo>
                    <a:pt x="1" y="613"/>
                    <a:pt x="180" y="792"/>
                    <a:pt x="398" y="792"/>
                  </a:cubicBezTo>
                  <a:cubicBezTo>
                    <a:pt x="616" y="792"/>
                    <a:pt x="792" y="613"/>
                    <a:pt x="792" y="395"/>
                  </a:cubicBezTo>
                  <a:cubicBezTo>
                    <a:pt x="792" y="176"/>
                    <a:pt x="616" y="1"/>
                    <a:pt x="398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8795282" y="4059540"/>
              <a:ext cx="33129" cy="33296"/>
            </a:xfrm>
            <a:custGeom>
              <a:rect b="b" l="l" r="r" t="t"/>
              <a:pathLst>
                <a:path extrusionOk="0" h="792" w="788">
                  <a:moveTo>
                    <a:pt x="394" y="1"/>
                  </a:moveTo>
                  <a:cubicBezTo>
                    <a:pt x="176" y="1"/>
                    <a:pt x="0" y="180"/>
                    <a:pt x="0" y="398"/>
                  </a:cubicBezTo>
                  <a:cubicBezTo>
                    <a:pt x="0" y="616"/>
                    <a:pt x="176" y="792"/>
                    <a:pt x="394" y="792"/>
                  </a:cubicBezTo>
                  <a:cubicBezTo>
                    <a:pt x="612" y="792"/>
                    <a:pt x="788" y="616"/>
                    <a:pt x="788" y="398"/>
                  </a:cubicBezTo>
                  <a:cubicBezTo>
                    <a:pt x="788" y="180"/>
                    <a:pt x="612" y="1"/>
                    <a:pt x="394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8270171" y="4962909"/>
              <a:ext cx="48475" cy="48514"/>
            </a:xfrm>
            <a:custGeom>
              <a:rect b="b" l="l" r="r" t="t"/>
              <a:pathLst>
                <a:path extrusionOk="0" h="1154" w="1153">
                  <a:moveTo>
                    <a:pt x="577" y="1"/>
                  </a:moveTo>
                  <a:cubicBezTo>
                    <a:pt x="258" y="1"/>
                    <a:pt x="1" y="258"/>
                    <a:pt x="1" y="577"/>
                  </a:cubicBezTo>
                  <a:cubicBezTo>
                    <a:pt x="1" y="895"/>
                    <a:pt x="258" y="1153"/>
                    <a:pt x="577" y="1153"/>
                  </a:cubicBezTo>
                  <a:cubicBezTo>
                    <a:pt x="895" y="1153"/>
                    <a:pt x="1153" y="895"/>
                    <a:pt x="1153" y="577"/>
                  </a:cubicBezTo>
                  <a:cubicBezTo>
                    <a:pt x="1153" y="258"/>
                    <a:pt x="895" y="1"/>
                    <a:pt x="577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8539788" y="4278326"/>
              <a:ext cx="48475" cy="48346"/>
            </a:xfrm>
            <a:custGeom>
              <a:rect b="b" l="l" r="r" t="t"/>
              <a:pathLst>
                <a:path extrusionOk="0" h="1150" w="1153">
                  <a:moveTo>
                    <a:pt x="577" y="0"/>
                  </a:moveTo>
                  <a:cubicBezTo>
                    <a:pt x="258" y="0"/>
                    <a:pt x="0" y="258"/>
                    <a:pt x="0" y="576"/>
                  </a:cubicBezTo>
                  <a:cubicBezTo>
                    <a:pt x="0" y="891"/>
                    <a:pt x="258" y="1149"/>
                    <a:pt x="577" y="1149"/>
                  </a:cubicBezTo>
                  <a:cubicBezTo>
                    <a:pt x="895" y="1149"/>
                    <a:pt x="1153" y="891"/>
                    <a:pt x="1153" y="576"/>
                  </a:cubicBezTo>
                  <a:cubicBezTo>
                    <a:pt x="1153" y="258"/>
                    <a:pt x="895" y="0"/>
                    <a:pt x="5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8175767" y="4837223"/>
              <a:ext cx="88499" cy="80549"/>
            </a:xfrm>
            <a:custGeom>
              <a:rect b="b" l="l" r="r" t="t"/>
              <a:pathLst>
                <a:path extrusionOk="0" h="1916" w="2105">
                  <a:moveTo>
                    <a:pt x="1054" y="0"/>
                  </a:moveTo>
                  <a:cubicBezTo>
                    <a:pt x="809" y="0"/>
                    <a:pt x="564" y="93"/>
                    <a:pt x="376" y="280"/>
                  </a:cubicBezTo>
                  <a:cubicBezTo>
                    <a:pt x="0" y="655"/>
                    <a:pt x="0" y="1260"/>
                    <a:pt x="376" y="1636"/>
                  </a:cubicBezTo>
                  <a:cubicBezTo>
                    <a:pt x="564" y="1822"/>
                    <a:pt x="809" y="1915"/>
                    <a:pt x="1054" y="1915"/>
                  </a:cubicBezTo>
                  <a:cubicBezTo>
                    <a:pt x="1299" y="1915"/>
                    <a:pt x="1543" y="1822"/>
                    <a:pt x="1729" y="1636"/>
                  </a:cubicBezTo>
                  <a:cubicBezTo>
                    <a:pt x="2105" y="1260"/>
                    <a:pt x="2105" y="655"/>
                    <a:pt x="1729" y="280"/>
                  </a:cubicBezTo>
                  <a:cubicBezTo>
                    <a:pt x="1543" y="93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8594333" y="4470830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8619370" y="4892855"/>
              <a:ext cx="88499" cy="80465"/>
            </a:xfrm>
            <a:custGeom>
              <a:rect b="b" l="l" r="r" t="t"/>
              <a:pathLst>
                <a:path extrusionOk="0" h="1914" w="2105">
                  <a:moveTo>
                    <a:pt x="1054" y="0"/>
                  </a:moveTo>
                  <a:cubicBezTo>
                    <a:pt x="809" y="0"/>
                    <a:pt x="564" y="94"/>
                    <a:pt x="376" y="282"/>
                  </a:cubicBezTo>
                  <a:cubicBezTo>
                    <a:pt x="0" y="654"/>
                    <a:pt x="0" y="1259"/>
                    <a:pt x="376" y="1635"/>
                  </a:cubicBezTo>
                  <a:cubicBezTo>
                    <a:pt x="564" y="1821"/>
                    <a:pt x="809" y="1914"/>
                    <a:pt x="1054" y="1914"/>
                  </a:cubicBezTo>
                  <a:cubicBezTo>
                    <a:pt x="1299" y="1914"/>
                    <a:pt x="1543" y="1821"/>
                    <a:pt x="1729" y="1635"/>
                  </a:cubicBezTo>
                  <a:cubicBezTo>
                    <a:pt x="2105" y="1259"/>
                    <a:pt x="2105" y="654"/>
                    <a:pt x="1729" y="282"/>
                  </a:cubicBezTo>
                  <a:cubicBezTo>
                    <a:pt x="1543" y="94"/>
                    <a:pt x="1299" y="0"/>
                    <a:pt x="1054" y="0"/>
                  </a:cubicBezTo>
                  <a:close/>
                </a:path>
              </a:pathLst>
            </a:custGeom>
            <a:solidFill>
              <a:srgbClr val="D530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2" name="Google Shape;512;p35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460" y="13990"/>
                  <a:pt x="4356" y="14108"/>
                  <a:pt x="4238" y="14215"/>
                </a:cubicBezTo>
                <a:cubicBezTo>
                  <a:pt x="3976" y="14452"/>
                  <a:pt x="3672" y="14623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23413" y="15636"/>
                </a:lnTo>
                <a:lnTo>
                  <a:pt x="23413" y="0"/>
                </a:ln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5"/>
          <p:cNvSpPr/>
          <p:nvPr/>
        </p:nvSpPr>
        <p:spPr>
          <a:xfrm rot="10800000">
            <a:off x="-350258" y="-183939"/>
            <a:ext cx="2478372" cy="1655176"/>
          </a:xfrm>
          <a:custGeom>
            <a:rect b="b" l="l" r="r" t="t"/>
            <a:pathLst>
              <a:path extrusionOk="0" h="15637" w="23414">
                <a:moveTo>
                  <a:pt x="20178" y="0"/>
                </a:moveTo>
                <a:cubicBezTo>
                  <a:pt x="20063" y="108"/>
                  <a:pt x="19956" y="219"/>
                  <a:pt x="19852" y="344"/>
                </a:cubicBezTo>
                <a:cubicBezTo>
                  <a:pt x="19455" y="831"/>
                  <a:pt x="19208" y="1428"/>
                  <a:pt x="18857" y="1954"/>
                </a:cubicBezTo>
                <a:cubicBezTo>
                  <a:pt x="18510" y="2480"/>
                  <a:pt x="18002" y="2967"/>
                  <a:pt x="17372" y="3028"/>
                </a:cubicBezTo>
                <a:cubicBezTo>
                  <a:pt x="17319" y="3034"/>
                  <a:pt x="17265" y="3036"/>
                  <a:pt x="17211" y="3036"/>
                </a:cubicBezTo>
                <a:cubicBezTo>
                  <a:pt x="16771" y="3036"/>
                  <a:pt x="16318" y="2868"/>
                  <a:pt x="15889" y="2868"/>
                </a:cubicBezTo>
                <a:cubicBezTo>
                  <a:pt x="15734" y="2868"/>
                  <a:pt x="15583" y="2890"/>
                  <a:pt x="15436" y="2949"/>
                </a:cubicBezTo>
                <a:cubicBezTo>
                  <a:pt x="14820" y="3200"/>
                  <a:pt x="14627" y="3955"/>
                  <a:pt x="14255" y="4506"/>
                </a:cubicBezTo>
                <a:cubicBezTo>
                  <a:pt x="13893" y="5039"/>
                  <a:pt x="13303" y="5411"/>
                  <a:pt x="12669" y="5512"/>
                </a:cubicBezTo>
                <a:cubicBezTo>
                  <a:pt x="12236" y="5580"/>
                  <a:pt x="11793" y="5526"/>
                  <a:pt x="11363" y="5608"/>
                </a:cubicBezTo>
                <a:cubicBezTo>
                  <a:pt x="10522" y="5769"/>
                  <a:pt x="9817" y="6492"/>
                  <a:pt x="9681" y="7340"/>
                </a:cubicBezTo>
                <a:cubicBezTo>
                  <a:pt x="9545" y="8171"/>
                  <a:pt x="9914" y="9012"/>
                  <a:pt x="9842" y="9849"/>
                </a:cubicBezTo>
                <a:cubicBezTo>
                  <a:pt x="9771" y="10758"/>
                  <a:pt x="9144" y="11599"/>
                  <a:pt x="8296" y="11929"/>
                </a:cubicBezTo>
                <a:cubicBezTo>
                  <a:pt x="7441" y="12261"/>
                  <a:pt x="6414" y="12111"/>
                  <a:pt x="5651" y="12623"/>
                </a:cubicBezTo>
                <a:cubicBezTo>
                  <a:pt x="5637" y="12634"/>
                  <a:pt x="5626" y="12641"/>
                  <a:pt x="5612" y="12651"/>
                </a:cubicBezTo>
                <a:cubicBezTo>
                  <a:pt x="5526" y="12719"/>
                  <a:pt x="5447" y="12809"/>
                  <a:pt x="5376" y="12916"/>
                </a:cubicBezTo>
                <a:cubicBezTo>
                  <a:pt x="5140" y="13263"/>
                  <a:pt x="4864" y="13582"/>
                  <a:pt x="4560" y="13865"/>
                </a:cubicBezTo>
                <a:cubicBezTo>
                  <a:pt x="4191" y="14208"/>
                  <a:pt x="3783" y="14502"/>
                  <a:pt x="3343" y="14742"/>
                </a:cubicBezTo>
                <a:cubicBezTo>
                  <a:pt x="2742" y="15067"/>
                  <a:pt x="2083" y="15293"/>
                  <a:pt x="1400" y="15407"/>
                </a:cubicBezTo>
                <a:lnTo>
                  <a:pt x="0" y="15636"/>
                </a:lnTo>
                <a:lnTo>
                  <a:pt x="4839" y="15636"/>
                </a:lnTo>
                <a:cubicBezTo>
                  <a:pt x="5064" y="15321"/>
                  <a:pt x="5254" y="14974"/>
                  <a:pt x="5412" y="14616"/>
                </a:cubicBezTo>
                <a:cubicBezTo>
                  <a:pt x="5694" y="13972"/>
                  <a:pt x="6006" y="13228"/>
                  <a:pt x="6700" y="12938"/>
                </a:cubicBezTo>
                <a:cubicBezTo>
                  <a:pt x="6963" y="12828"/>
                  <a:pt x="7245" y="12802"/>
                  <a:pt x="7532" y="12802"/>
                </a:cubicBezTo>
                <a:cubicBezTo>
                  <a:pt x="7779" y="12802"/>
                  <a:pt x="8029" y="12821"/>
                  <a:pt x="8276" y="12821"/>
                </a:cubicBezTo>
                <a:cubicBezTo>
                  <a:pt x="8311" y="12821"/>
                  <a:pt x="8347" y="12821"/>
                  <a:pt x="8382" y="12820"/>
                </a:cubicBezTo>
                <a:cubicBezTo>
                  <a:pt x="9760" y="12777"/>
                  <a:pt x="11127" y="11725"/>
                  <a:pt x="11245" y="10350"/>
                </a:cubicBezTo>
                <a:cubicBezTo>
                  <a:pt x="11292" y="9810"/>
                  <a:pt x="11152" y="9269"/>
                  <a:pt x="11120" y="8729"/>
                </a:cubicBezTo>
                <a:cubicBezTo>
                  <a:pt x="11084" y="8185"/>
                  <a:pt x="11181" y="7584"/>
                  <a:pt x="11592" y="7226"/>
                </a:cubicBezTo>
                <a:cubicBezTo>
                  <a:pt x="11989" y="6879"/>
                  <a:pt x="12566" y="6854"/>
                  <a:pt x="13085" y="6743"/>
                </a:cubicBezTo>
                <a:cubicBezTo>
                  <a:pt x="14180" y="6507"/>
                  <a:pt x="15164" y="5794"/>
                  <a:pt x="15722" y="4825"/>
                </a:cubicBezTo>
                <a:cubicBezTo>
                  <a:pt x="15822" y="4649"/>
                  <a:pt x="15915" y="4467"/>
                  <a:pt x="16055" y="4320"/>
                </a:cubicBezTo>
                <a:cubicBezTo>
                  <a:pt x="16527" y="3830"/>
                  <a:pt x="17336" y="3980"/>
                  <a:pt x="17991" y="3790"/>
                </a:cubicBezTo>
                <a:cubicBezTo>
                  <a:pt x="18990" y="3500"/>
                  <a:pt x="19534" y="2459"/>
                  <a:pt x="20271" y="1729"/>
                </a:cubicBezTo>
                <a:cubicBezTo>
                  <a:pt x="21116" y="884"/>
                  <a:pt x="22229" y="448"/>
                  <a:pt x="23413" y="183"/>
                </a:cubicBezTo>
                <a:lnTo>
                  <a:pt x="23413" y="0"/>
                </a:ln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5"/>
          <p:cNvSpPr/>
          <p:nvPr/>
        </p:nvSpPr>
        <p:spPr>
          <a:xfrm rot="10800000">
            <a:off x="829806" y="519245"/>
            <a:ext cx="63404" cy="63298"/>
          </a:xfrm>
          <a:custGeom>
            <a:rect b="b" l="l" r="r" t="t"/>
            <a:pathLst>
              <a:path extrusionOk="0" h="598" w="599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5"/>
          <p:cNvSpPr/>
          <p:nvPr/>
        </p:nvSpPr>
        <p:spPr>
          <a:xfrm rot="10800000">
            <a:off x="290213" y="944084"/>
            <a:ext cx="63298" cy="63404"/>
          </a:xfrm>
          <a:custGeom>
            <a:rect b="b" l="l" r="r" t="t"/>
            <a:pathLst>
              <a:path extrusionOk="0" h="599" w="598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5"/>
          <p:cNvSpPr/>
          <p:nvPr/>
        </p:nvSpPr>
        <p:spPr>
          <a:xfrm rot="10800000">
            <a:off x="1349502" y="266263"/>
            <a:ext cx="41493" cy="40964"/>
          </a:xfrm>
          <a:custGeom>
            <a:rect b="b" l="l" r="r" t="t"/>
            <a:pathLst>
              <a:path extrusionOk="0" h="387" w="392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5"/>
          <p:cNvSpPr/>
          <p:nvPr/>
        </p:nvSpPr>
        <p:spPr>
          <a:xfrm rot="10800000">
            <a:off x="719585" y="622951"/>
            <a:ext cx="41387" cy="41387"/>
          </a:xfrm>
          <a:custGeom>
            <a:rect b="b" l="l" r="r" t="t"/>
            <a:pathLst>
              <a:path extrusionOk="0" h="391" w="391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"/>
          <p:cNvSpPr/>
          <p:nvPr/>
        </p:nvSpPr>
        <p:spPr>
          <a:xfrm rot="10800000">
            <a:off x="1173024" y="318411"/>
            <a:ext cx="57265" cy="44034"/>
          </a:xfrm>
          <a:custGeom>
            <a:rect b="b" l="l" r="r" t="t"/>
            <a:pathLst>
              <a:path extrusionOk="0" h="416" w="541">
                <a:moveTo>
                  <a:pt x="272" y="1"/>
                </a:moveTo>
                <a:cubicBezTo>
                  <a:pt x="0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5"/>
          <p:cNvSpPr/>
          <p:nvPr/>
        </p:nvSpPr>
        <p:spPr>
          <a:xfrm rot="10800000">
            <a:off x="372900" y="1209237"/>
            <a:ext cx="57265" cy="44139"/>
          </a:xfrm>
          <a:custGeom>
            <a:rect b="b" l="l" r="r" t="t"/>
            <a:pathLst>
              <a:path extrusionOk="0" h="417" w="541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5"/>
          <p:cNvSpPr/>
          <p:nvPr/>
        </p:nvSpPr>
        <p:spPr>
          <a:xfrm rot="10800000">
            <a:off x="293233" y="1233866"/>
            <a:ext cx="57265" cy="44034"/>
          </a:xfrm>
          <a:custGeom>
            <a:rect b="b" l="l" r="r" t="t"/>
            <a:pathLst>
              <a:path extrusionOk="0" h="416" w="541">
                <a:moveTo>
                  <a:pt x="269" y="1"/>
                </a:moveTo>
                <a:cubicBezTo>
                  <a:pt x="0" y="1"/>
                  <a:pt x="0" y="416"/>
                  <a:pt x="269" y="416"/>
                </a:cubicBezTo>
                <a:cubicBezTo>
                  <a:pt x="541" y="416"/>
                  <a:pt x="541" y="1"/>
                  <a:pt x="269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5"/>
          <p:cNvSpPr/>
          <p:nvPr/>
        </p:nvSpPr>
        <p:spPr>
          <a:xfrm rot="10800000">
            <a:off x="1166819" y="425480"/>
            <a:ext cx="89867" cy="69438"/>
          </a:xfrm>
          <a:custGeom>
            <a:rect b="b" l="l" r="r" t="t"/>
            <a:pathLst>
              <a:path extrusionOk="0" h="656" w="849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5"/>
          <p:cNvSpPr/>
          <p:nvPr/>
        </p:nvSpPr>
        <p:spPr>
          <a:xfrm rot="10800000">
            <a:off x="760986" y="9410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785C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5"/>
          <p:cNvSpPr/>
          <p:nvPr/>
        </p:nvSpPr>
        <p:spPr>
          <a:xfrm rot="-1173301">
            <a:off x="-489278" y="-282637"/>
            <a:ext cx="1622266" cy="1138770"/>
          </a:xfrm>
          <a:custGeom>
            <a:rect b="b" l="l" r="r" t="t"/>
            <a:pathLst>
              <a:path extrusionOk="0" h="14037" w="19996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 rot="10800000">
            <a:off x="227586" y="636264"/>
            <a:ext cx="89549" cy="69438"/>
          </a:xfrm>
          <a:custGeom>
            <a:rect b="b" l="l" r="r" t="t"/>
            <a:pathLst>
              <a:path extrusionOk="0" h="656" w="846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rgbClr val="5642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35"/>
          <p:cNvCxnSpPr/>
          <p:nvPr/>
        </p:nvCxnSpPr>
        <p:spPr>
          <a:xfrm>
            <a:off x="6038277" y="1507875"/>
            <a:ext cx="1939500" cy="0"/>
          </a:xfrm>
          <a:prstGeom prst="straightConnector1">
            <a:avLst/>
          </a:prstGeom>
          <a:noFill/>
          <a:ln cap="rnd" cmpd="sng" w="19050">
            <a:solidFill>
              <a:srgbClr val="F145AB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2880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&amp; 3 columns slide">
  <p:cSld name="TITLE_AND_TWO_COLUMNS_1_2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/>
          <p:nvPr/>
        </p:nvSpPr>
        <p:spPr>
          <a:xfrm>
            <a:off x="8157030" y="4494428"/>
            <a:ext cx="986971" cy="649065"/>
          </a:xfrm>
          <a:custGeom>
            <a:rect b="b" l="l" r="r" t="t"/>
            <a:pathLst>
              <a:path extrusionOk="0" h="5663" w="8611">
                <a:moveTo>
                  <a:pt x="8611" y="1"/>
                </a:moveTo>
                <a:cubicBezTo>
                  <a:pt x="5830" y="541"/>
                  <a:pt x="3171" y="1883"/>
                  <a:pt x="1292" y="3995"/>
                </a:cubicBezTo>
                <a:cubicBezTo>
                  <a:pt x="823" y="4521"/>
                  <a:pt x="408" y="5086"/>
                  <a:pt x="0" y="5663"/>
                </a:cubicBezTo>
                <a:lnTo>
                  <a:pt x="8611" y="5663"/>
                </a:lnTo>
                <a:lnTo>
                  <a:pt x="8611" y="1"/>
                </a:ln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 txBox="1"/>
          <p:nvPr>
            <p:ph idx="1" type="subTitle"/>
          </p:nvPr>
        </p:nvSpPr>
        <p:spPr>
          <a:xfrm>
            <a:off x="872604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9" name="Google Shape;529;p36"/>
          <p:cNvSpPr txBox="1"/>
          <p:nvPr>
            <p:ph idx="2" type="subTitle"/>
          </p:nvPr>
        </p:nvSpPr>
        <p:spPr>
          <a:xfrm>
            <a:off x="872604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6"/>
          <p:cNvSpPr txBox="1"/>
          <p:nvPr>
            <p:ph idx="3" type="subTitle"/>
          </p:nvPr>
        </p:nvSpPr>
        <p:spPr>
          <a:xfrm>
            <a:off x="3605700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1" name="Google Shape;531;p36"/>
          <p:cNvSpPr txBox="1"/>
          <p:nvPr>
            <p:ph idx="4" type="subTitle"/>
          </p:nvPr>
        </p:nvSpPr>
        <p:spPr>
          <a:xfrm>
            <a:off x="3605700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6"/>
          <p:cNvSpPr txBox="1"/>
          <p:nvPr>
            <p:ph idx="5" type="subTitle"/>
          </p:nvPr>
        </p:nvSpPr>
        <p:spPr>
          <a:xfrm>
            <a:off x="6338800" y="2925575"/>
            <a:ext cx="1932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D24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3" name="Google Shape;533;p36"/>
          <p:cNvSpPr txBox="1"/>
          <p:nvPr>
            <p:ph idx="6" type="subTitle"/>
          </p:nvPr>
        </p:nvSpPr>
        <p:spPr>
          <a:xfrm>
            <a:off x="6338800" y="3312425"/>
            <a:ext cx="19326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4" name="Google Shape;534;p36"/>
          <p:cNvCxnSpPr/>
          <p:nvPr/>
        </p:nvCxnSpPr>
        <p:spPr>
          <a:xfrm>
            <a:off x="3214100" y="2581275"/>
            <a:ext cx="0" cy="1961100"/>
          </a:xfrm>
          <a:prstGeom prst="straightConnector1">
            <a:avLst/>
          </a:prstGeom>
          <a:noFill/>
          <a:ln cap="rnd" cmpd="sng" w="19050">
            <a:solidFill>
              <a:srgbClr val="8868CC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36"/>
          <p:cNvCxnSpPr/>
          <p:nvPr/>
        </p:nvCxnSpPr>
        <p:spPr>
          <a:xfrm>
            <a:off x="5912025" y="2586525"/>
            <a:ext cx="0" cy="1950600"/>
          </a:xfrm>
          <a:prstGeom prst="straightConnector1">
            <a:avLst/>
          </a:prstGeom>
          <a:noFill/>
          <a:ln cap="rnd" cmpd="sng" w="19050">
            <a:solidFill>
              <a:srgbClr val="8868C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 1">
  <p:cSld name="BIG_NUMBER_1">
    <p:bg>
      <p:bgPr>
        <a:solidFill>
          <a:srgbClr val="7D245C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/>
          <p:nvPr/>
        </p:nvSpPr>
        <p:spPr>
          <a:xfrm>
            <a:off x="-18757" y="-21387"/>
            <a:ext cx="4954976" cy="5186266"/>
          </a:xfrm>
          <a:custGeom>
            <a:rect b="b" l="l" r="r" t="t"/>
            <a:pathLst>
              <a:path extrusionOk="0" h="30361" w="29007">
                <a:moveTo>
                  <a:pt x="0" y="1"/>
                </a:moveTo>
                <a:lnTo>
                  <a:pt x="0" y="30360"/>
                </a:lnTo>
                <a:lnTo>
                  <a:pt x="15547" y="30360"/>
                </a:lnTo>
                <a:cubicBezTo>
                  <a:pt x="15471" y="30274"/>
                  <a:pt x="15393" y="30192"/>
                  <a:pt x="15318" y="30106"/>
                </a:cubicBezTo>
                <a:cubicBezTo>
                  <a:pt x="13861" y="28420"/>
                  <a:pt x="13081" y="26234"/>
                  <a:pt x="12769" y="24029"/>
                </a:cubicBezTo>
                <a:cubicBezTo>
                  <a:pt x="12365" y="21159"/>
                  <a:pt x="12744" y="18110"/>
                  <a:pt x="14230" y="15619"/>
                </a:cubicBezTo>
                <a:cubicBezTo>
                  <a:pt x="15897" y="12827"/>
                  <a:pt x="18746" y="10995"/>
                  <a:pt x="21448" y="9184"/>
                </a:cubicBezTo>
                <a:cubicBezTo>
                  <a:pt x="24154" y="7377"/>
                  <a:pt x="26924" y="5355"/>
                  <a:pt x="28273" y="2399"/>
                </a:cubicBezTo>
                <a:cubicBezTo>
                  <a:pt x="28624" y="1629"/>
                  <a:pt x="28864" y="824"/>
                  <a:pt x="29007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7"/>
          <p:cNvSpPr/>
          <p:nvPr/>
        </p:nvSpPr>
        <p:spPr>
          <a:xfrm>
            <a:off x="-18757" y="-21387"/>
            <a:ext cx="2617304" cy="1219826"/>
          </a:xfrm>
          <a:custGeom>
            <a:rect b="b" l="l" r="r" t="t"/>
            <a:pathLst>
              <a:path extrusionOk="0" h="7141" w="15322">
                <a:moveTo>
                  <a:pt x="0" y="1"/>
                </a:moveTo>
                <a:lnTo>
                  <a:pt x="0" y="7141"/>
                </a:lnTo>
                <a:cubicBezTo>
                  <a:pt x="143" y="7141"/>
                  <a:pt x="290" y="7137"/>
                  <a:pt x="433" y="7133"/>
                </a:cubicBezTo>
                <a:cubicBezTo>
                  <a:pt x="3686" y="7076"/>
                  <a:pt x="6997" y="6579"/>
                  <a:pt x="9903" y="5111"/>
                </a:cubicBezTo>
                <a:cubicBezTo>
                  <a:pt x="12150" y="3977"/>
                  <a:pt x="14140" y="2202"/>
                  <a:pt x="15321" y="1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7"/>
          <p:cNvSpPr/>
          <p:nvPr/>
        </p:nvSpPr>
        <p:spPr>
          <a:xfrm>
            <a:off x="270956" y="3629060"/>
            <a:ext cx="1183099" cy="1183099"/>
          </a:xfrm>
          <a:custGeom>
            <a:rect b="b" l="l" r="r" t="t"/>
            <a:pathLst>
              <a:path extrusionOk="0" h="6926" w="6926">
                <a:moveTo>
                  <a:pt x="3461" y="0"/>
                </a:moveTo>
                <a:cubicBezTo>
                  <a:pt x="1550" y="0"/>
                  <a:pt x="0" y="1550"/>
                  <a:pt x="0" y="3461"/>
                </a:cubicBezTo>
                <a:cubicBezTo>
                  <a:pt x="0" y="5375"/>
                  <a:pt x="1550" y="6925"/>
                  <a:pt x="3461" y="6925"/>
                </a:cubicBezTo>
                <a:cubicBezTo>
                  <a:pt x="5372" y="6925"/>
                  <a:pt x="6926" y="5375"/>
                  <a:pt x="6926" y="3461"/>
                </a:cubicBezTo>
                <a:cubicBezTo>
                  <a:pt x="6926" y="1550"/>
                  <a:pt x="5372" y="0"/>
                  <a:pt x="3461" y="0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7"/>
          <p:cNvSpPr/>
          <p:nvPr/>
        </p:nvSpPr>
        <p:spPr>
          <a:xfrm>
            <a:off x="7570798" y="3792741"/>
            <a:ext cx="851196" cy="851196"/>
          </a:xfrm>
          <a:custGeom>
            <a:rect b="b" l="l" r="r" t="t"/>
            <a:pathLst>
              <a:path extrusionOk="0" h="4983" w="4983">
                <a:moveTo>
                  <a:pt x="2491" y="1"/>
                </a:moveTo>
                <a:cubicBezTo>
                  <a:pt x="1114" y="1"/>
                  <a:pt x="1" y="1114"/>
                  <a:pt x="1" y="2492"/>
                </a:cubicBezTo>
                <a:cubicBezTo>
                  <a:pt x="1" y="3866"/>
                  <a:pt x="1114" y="4983"/>
                  <a:pt x="2491" y="4983"/>
                </a:cubicBezTo>
                <a:cubicBezTo>
                  <a:pt x="3866" y="4983"/>
                  <a:pt x="4982" y="3866"/>
                  <a:pt x="4982" y="2492"/>
                </a:cubicBezTo>
                <a:cubicBezTo>
                  <a:pt x="4982" y="1114"/>
                  <a:pt x="3866" y="1"/>
                  <a:pt x="2491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7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42" name="Google Shape;542;p37"/>
          <p:cNvSpPr txBox="1"/>
          <p:nvPr>
            <p:ph idx="2" type="subTitle"/>
          </p:nvPr>
        </p:nvSpPr>
        <p:spPr>
          <a:xfrm>
            <a:off x="1952543" y="3267450"/>
            <a:ext cx="5238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43" name="Google Shape;543;p37"/>
          <p:cNvCxnSpPr/>
          <p:nvPr/>
        </p:nvCxnSpPr>
        <p:spPr>
          <a:xfrm>
            <a:off x="3814350" y="3163028"/>
            <a:ext cx="1515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and subtitle">
  <p:cSld name="BIG_NUMBER_1_1">
    <p:bg>
      <p:bgPr>
        <a:solidFill>
          <a:srgbClr val="7D245C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8"/>
          <p:cNvSpPr/>
          <p:nvPr/>
        </p:nvSpPr>
        <p:spPr>
          <a:xfrm>
            <a:off x="-18757" y="-21387"/>
            <a:ext cx="4954976" cy="5186266"/>
          </a:xfrm>
          <a:custGeom>
            <a:rect b="b" l="l" r="r" t="t"/>
            <a:pathLst>
              <a:path extrusionOk="0" h="30361" w="29007">
                <a:moveTo>
                  <a:pt x="0" y="1"/>
                </a:moveTo>
                <a:lnTo>
                  <a:pt x="0" y="30360"/>
                </a:lnTo>
                <a:lnTo>
                  <a:pt x="15547" y="30360"/>
                </a:lnTo>
                <a:cubicBezTo>
                  <a:pt x="15471" y="30274"/>
                  <a:pt x="15393" y="30192"/>
                  <a:pt x="15318" y="30106"/>
                </a:cubicBezTo>
                <a:cubicBezTo>
                  <a:pt x="13861" y="28420"/>
                  <a:pt x="13081" y="26234"/>
                  <a:pt x="12769" y="24029"/>
                </a:cubicBezTo>
                <a:cubicBezTo>
                  <a:pt x="12365" y="21159"/>
                  <a:pt x="12744" y="18110"/>
                  <a:pt x="14230" y="15619"/>
                </a:cubicBezTo>
                <a:cubicBezTo>
                  <a:pt x="15897" y="12827"/>
                  <a:pt x="18746" y="10995"/>
                  <a:pt x="21448" y="9184"/>
                </a:cubicBezTo>
                <a:cubicBezTo>
                  <a:pt x="24154" y="7377"/>
                  <a:pt x="26924" y="5355"/>
                  <a:pt x="28273" y="2399"/>
                </a:cubicBezTo>
                <a:cubicBezTo>
                  <a:pt x="28624" y="1629"/>
                  <a:pt x="28864" y="824"/>
                  <a:pt x="29007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8"/>
          <p:cNvSpPr/>
          <p:nvPr/>
        </p:nvSpPr>
        <p:spPr>
          <a:xfrm>
            <a:off x="-18757" y="-21387"/>
            <a:ext cx="2617304" cy="1219826"/>
          </a:xfrm>
          <a:custGeom>
            <a:rect b="b" l="l" r="r" t="t"/>
            <a:pathLst>
              <a:path extrusionOk="0" h="7141" w="15322">
                <a:moveTo>
                  <a:pt x="0" y="1"/>
                </a:moveTo>
                <a:lnTo>
                  <a:pt x="0" y="7141"/>
                </a:lnTo>
                <a:cubicBezTo>
                  <a:pt x="143" y="7141"/>
                  <a:pt x="290" y="7137"/>
                  <a:pt x="433" y="7133"/>
                </a:cubicBezTo>
                <a:cubicBezTo>
                  <a:pt x="3686" y="7076"/>
                  <a:pt x="6997" y="6579"/>
                  <a:pt x="9903" y="5111"/>
                </a:cubicBezTo>
                <a:cubicBezTo>
                  <a:pt x="12150" y="3977"/>
                  <a:pt x="14140" y="2202"/>
                  <a:pt x="15321" y="1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8"/>
          <p:cNvSpPr/>
          <p:nvPr/>
        </p:nvSpPr>
        <p:spPr>
          <a:xfrm>
            <a:off x="270956" y="3629060"/>
            <a:ext cx="1183099" cy="1183099"/>
          </a:xfrm>
          <a:custGeom>
            <a:rect b="b" l="l" r="r" t="t"/>
            <a:pathLst>
              <a:path extrusionOk="0" h="6926" w="6926">
                <a:moveTo>
                  <a:pt x="3461" y="0"/>
                </a:moveTo>
                <a:cubicBezTo>
                  <a:pt x="1550" y="0"/>
                  <a:pt x="0" y="1550"/>
                  <a:pt x="0" y="3461"/>
                </a:cubicBezTo>
                <a:cubicBezTo>
                  <a:pt x="0" y="5375"/>
                  <a:pt x="1550" y="6925"/>
                  <a:pt x="3461" y="6925"/>
                </a:cubicBezTo>
                <a:cubicBezTo>
                  <a:pt x="5372" y="6925"/>
                  <a:pt x="6926" y="5375"/>
                  <a:pt x="6926" y="3461"/>
                </a:cubicBezTo>
                <a:cubicBezTo>
                  <a:pt x="6926" y="1550"/>
                  <a:pt x="5372" y="0"/>
                  <a:pt x="3461" y="0"/>
                </a:cubicBezTo>
                <a:close/>
              </a:path>
            </a:pathLst>
          </a:custGeom>
          <a:solidFill>
            <a:srgbClr val="7D24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8"/>
          <p:cNvSpPr/>
          <p:nvPr/>
        </p:nvSpPr>
        <p:spPr>
          <a:xfrm>
            <a:off x="7570798" y="3792741"/>
            <a:ext cx="851196" cy="851196"/>
          </a:xfrm>
          <a:custGeom>
            <a:rect b="b" l="l" r="r" t="t"/>
            <a:pathLst>
              <a:path extrusionOk="0" h="4983" w="4983">
                <a:moveTo>
                  <a:pt x="2491" y="1"/>
                </a:moveTo>
                <a:cubicBezTo>
                  <a:pt x="1114" y="1"/>
                  <a:pt x="1" y="1114"/>
                  <a:pt x="1" y="2492"/>
                </a:cubicBezTo>
                <a:cubicBezTo>
                  <a:pt x="1" y="3866"/>
                  <a:pt x="1114" y="4983"/>
                  <a:pt x="2491" y="4983"/>
                </a:cubicBezTo>
                <a:cubicBezTo>
                  <a:pt x="3866" y="4983"/>
                  <a:pt x="4982" y="3866"/>
                  <a:pt x="4982" y="2492"/>
                </a:cubicBezTo>
                <a:cubicBezTo>
                  <a:pt x="4982" y="1114"/>
                  <a:pt x="3866" y="1"/>
                  <a:pt x="2491" y="1"/>
                </a:cubicBezTo>
                <a:close/>
              </a:path>
            </a:pathLst>
          </a:custGeom>
          <a:solidFill>
            <a:srgbClr val="982A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8"/>
          <p:cNvSpPr txBox="1"/>
          <p:nvPr>
            <p:ph hasCustomPrompt="1" type="title"/>
          </p:nvPr>
        </p:nvSpPr>
        <p:spPr>
          <a:xfrm>
            <a:off x="177150" y="1338838"/>
            <a:ext cx="8789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0" name="Google Shape;550;p38"/>
          <p:cNvSpPr txBox="1"/>
          <p:nvPr>
            <p:ph idx="1" type="subTitle"/>
          </p:nvPr>
        </p:nvSpPr>
        <p:spPr>
          <a:xfrm>
            <a:off x="1279000" y="3193763"/>
            <a:ext cx="66078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51" name="Google Shape;551;p38"/>
          <p:cNvCxnSpPr/>
          <p:nvPr/>
        </p:nvCxnSpPr>
        <p:spPr>
          <a:xfrm>
            <a:off x="3814350" y="3113875"/>
            <a:ext cx="15153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subtitles">
  <p:cSld name="BIG_NUMBER_1_1_1">
    <p:bg>
      <p:bgPr>
        <a:solidFill>
          <a:srgbClr val="423A9C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9"/>
          <p:cNvSpPr/>
          <p:nvPr/>
        </p:nvSpPr>
        <p:spPr>
          <a:xfrm>
            <a:off x="-2" y="0"/>
            <a:ext cx="9144057" cy="5181678"/>
          </a:xfrm>
          <a:custGeom>
            <a:rect b="b" l="l" r="r" t="t"/>
            <a:pathLst>
              <a:path extrusionOk="0" h="30224" w="53336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>
            <a:off x="4193087" y="0"/>
            <a:ext cx="4950917" cy="5181678"/>
          </a:xfrm>
          <a:custGeom>
            <a:rect b="b" l="l" r="r" t="t"/>
            <a:pathLst>
              <a:path extrusionOk="0" h="30224" w="28878">
                <a:moveTo>
                  <a:pt x="13399" y="0"/>
                </a:moveTo>
                <a:cubicBezTo>
                  <a:pt x="13478" y="83"/>
                  <a:pt x="13553" y="169"/>
                  <a:pt x="13628" y="254"/>
                </a:cubicBezTo>
                <a:cubicBezTo>
                  <a:pt x="15078" y="1929"/>
                  <a:pt x="15854" y="4105"/>
                  <a:pt x="16166" y="6299"/>
                </a:cubicBezTo>
                <a:cubicBezTo>
                  <a:pt x="16570" y="9159"/>
                  <a:pt x="16194" y="12193"/>
                  <a:pt x="14713" y="14674"/>
                </a:cubicBezTo>
                <a:cubicBezTo>
                  <a:pt x="13056" y="17454"/>
                  <a:pt x="10218" y="19280"/>
                  <a:pt x="7526" y="21080"/>
                </a:cubicBezTo>
                <a:cubicBezTo>
                  <a:pt x="4835" y="22876"/>
                  <a:pt x="2076" y="24891"/>
                  <a:pt x="730" y="27837"/>
                </a:cubicBezTo>
                <a:cubicBezTo>
                  <a:pt x="383" y="28599"/>
                  <a:pt x="143" y="29401"/>
                  <a:pt x="0" y="30224"/>
                </a:cubicBezTo>
                <a:lnTo>
                  <a:pt x="28878" y="30224"/>
                </a:lnTo>
                <a:lnTo>
                  <a:pt x="28878" y="0"/>
                </a:lnTo>
                <a:close/>
              </a:path>
            </a:pathLst>
          </a:custGeom>
          <a:solidFill>
            <a:srgbClr val="362E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"/>
          <p:cNvSpPr/>
          <p:nvPr/>
        </p:nvSpPr>
        <p:spPr>
          <a:xfrm>
            <a:off x="7673156" y="352140"/>
            <a:ext cx="1181925" cy="1181925"/>
          </a:xfrm>
          <a:custGeom>
            <a:rect b="b" l="l" r="r" t="t"/>
            <a:pathLst>
              <a:path extrusionOk="0" h="6894" w="6894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rgbClr val="423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9"/>
          <p:cNvSpPr txBox="1"/>
          <p:nvPr>
            <p:ph hasCustomPrompt="1" type="title"/>
          </p:nvPr>
        </p:nvSpPr>
        <p:spPr>
          <a:xfrm>
            <a:off x="884475" y="836675"/>
            <a:ext cx="738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7" name="Google Shape;557;p39"/>
          <p:cNvSpPr txBox="1"/>
          <p:nvPr>
            <p:ph idx="1" type="subTitle"/>
          </p:nvPr>
        </p:nvSpPr>
        <p:spPr>
          <a:xfrm>
            <a:off x="2217850" y="1570700"/>
            <a:ext cx="47301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8" name="Google Shape;558;p39"/>
          <p:cNvSpPr txBox="1"/>
          <p:nvPr>
            <p:ph hasCustomPrompt="1" idx="2" type="title"/>
          </p:nvPr>
        </p:nvSpPr>
        <p:spPr>
          <a:xfrm>
            <a:off x="884475" y="1984225"/>
            <a:ext cx="738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9" name="Google Shape;559;p39"/>
          <p:cNvSpPr txBox="1"/>
          <p:nvPr>
            <p:ph idx="3" type="subTitle"/>
          </p:nvPr>
        </p:nvSpPr>
        <p:spPr>
          <a:xfrm>
            <a:off x="2217850" y="2718250"/>
            <a:ext cx="47301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0" name="Google Shape;560;p39"/>
          <p:cNvSpPr txBox="1"/>
          <p:nvPr>
            <p:ph hasCustomPrompt="1" idx="4" type="title"/>
          </p:nvPr>
        </p:nvSpPr>
        <p:spPr>
          <a:xfrm>
            <a:off x="884475" y="3169875"/>
            <a:ext cx="738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1" name="Google Shape;561;p39"/>
          <p:cNvSpPr txBox="1"/>
          <p:nvPr>
            <p:ph idx="5" type="subTitle"/>
          </p:nvPr>
        </p:nvSpPr>
        <p:spPr>
          <a:xfrm>
            <a:off x="2217850" y="3903900"/>
            <a:ext cx="47301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number">
  <p:cSld name="BLANK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41"/>
          <p:cNvGrpSpPr/>
          <p:nvPr/>
        </p:nvGrpSpPr>
        <p:grpSpPr>
          <a:xfrm flipH="1">
            <a:off x="4320025" y="620"/>
            <a:ext cx="4912916" cy="5142243"/>
            <a:chOff x="540000" y="595"/>
            <a:chExt cx="4912916" cy="5142243"/>
          </a:xfrm>
        </p:grpSpPr>
        <p:sp>
          <p:nvSpPr>
            <p:cNvPr id="565" name="Google Shape;565;p41"/>
            <p:cNvSpPr/>
            <p:nvPr/>
          </p:nvSpPr>
          <p:spPr>
            <a:xfrm>
              <a:off x="540000" y="595"/>
              <a:ext cx="4912916" cy="5142243"/>
            </a:xfrm>
            <a:custGeom>
              <a:rect b="b" l="l" r="r" t="t"/>
              <a:pathLst>
                <a:path extrusionOk="0" h="30361" w="29007">
                  <a:moveTo>
                    <a:pt x="0" y="1"/>
                  </a:moveTo>
                  <a:lnTo>
                    <a:pt x="0" y="30360"/>
                  </a:lnTo>
                  <a:lnTo>
                    <a:pt x="15547" y="30360"/>
                  </a:lnTo>
                  <a:cubicBezTo>
                    <a:pt x="15471" y="30274"/>
                    <a:pt x="15393" y="30192"/>
                    <a:pt x="15318" y="30106"/>
                  </a:cubicBezTo>
                  <a:cubicBezTo>
                    <a:pt x="13861" y="28420"/>
                    <a:pt x="13081" y="26234"/>
                    <a:pt x="12769" y="24029"/>
                  </a:cubicBezTo>
                  <a:cubicBezTo>
                    <a:pt x="12365" y="21159"/>
                    <a:pt x="12744" y="18110"/>
                    <a:pt x="14230" y="15619"/>
                  </a:cubicBezTo>
                  <a:cubicBezTo>
                    <a:pt x="15897" y="12827"/>
                    <a:pt x="18746" y="10995"/>
                    <a:pt x="21448" y="9184"/>
                  </a:cubicBezTo>
                  <a:cubicBezTo>
                    <a:pt x="24154" y="7377"/>
                    <a:pt x="26924" y="5355"/>
                    <a:pt x="28273" y="2399"/>
                  </a:cubicBezTo>
                  <a:cubicBezTo>
                    <a:pt x="28624" y="1629"/>
                    <a:pt x="28864" y="824"/>
                    <a:pt x="29007" y="1"/>
                  </a:cubicBez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540000" y="595"/>
              <a:ext cx="2595087" cy="1209471"/>
            </a:xfrm>
            <a:custGeom>
              <a:rect b="b" l="l" r="r" t="t"/>
              <a:pathLst>
                <a:path extrusionOk="0" h="7141" w="15322">
                  <a:moveTo>
                    <a:pt x="0" y="1"/>
                  </a:moveTo>
                  <a:lnTo>
                    <a:pt x="0" y="7141"/>
                  </a:lnTo>
                  <a:cubicBezTo>
                    <a:pt x="143" y="7141"/>
                    <a:pt x="290" y="7137"/>
                    <a:pt x="433" y="7133"/>
                  </a:cubicBezTo>
                  <a:cubicBezTo>
                    <a:pt x="3686" y="7076"/>
                    <a:pt x="6997" y="6579"/>
                    <a:pt x="9903" y="5111"/>
                  </a:cubicBezTo>
                  <a:cubicBezTo>
                    <a:pt x="12150" y="3977"/>
                    <a:pt x="14140" y="2202"/>
                    <a:pt x="15321" y="1"/>
                  </a:cubicBez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827255" y="3620089"/>
              <a:ext cx="1173057" cy="1173057"/>
            </a:xfrm>
            <a:custGeom>
              <a:rect b="b" l="l" r="r" t="t"/>
              <a:pathLst>
                <a:path extrusionOk="0" h="6926" w="6926">
                  <a:moveTo>
                    <a:pt x="3461" y="0"/>
                  </a:moveTo>
                  <a:cubicBezTo>
                    <a:pt x="1550" y="0"/>
                    <a:pt x="0" y="1550"/>
                    <a:pt x="0" y="3461"/>
                  </a:cubicBezTo>
                  <a:cubicBezTo>
                    <a:pt x="0" y="5375"/>
                    <a:pt x="1550" y="6925"/>
                    <a:pt x="3461" y="6925"/>
                  </a:cubicBezTo>
                  <a:cubicBezTo>
                    <a:pt x="5372" y="6925"/>
                    <a:pt x="6926" y="5375"/>
                    <a:pt x="6926" y="3461"/>
                  </a:cubicBezTo>
                  <a:cubicBezTo>
                    <a:pt x="6926" y="1550"/>
                    <a:pt x="5372" y="0"/>
                    <a:pt x="3461" y="0"/>
                  </a:cubicBezTo>
                  <a:close/>
                </a:path>
              </a:pathLst>
            </a:custGeom>
            <a:solidFill>
              <a:srgbClr val="362E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8" name="Google Shape;568;p41"/>
          <p:cNvCxnSpPr/>
          <p:nvPr/>
        </p:nvCxnSpPr>
        <p:spPr>
          <a:xfrm>
            <a:off x="7356369" y="1835742"/>
            <a:ext cx="1214400" cy="0"/>
          </a:xfrm>
          <a:prstGeom prst="straightConnector1">
            <a:avLst/>
          </a:prstGeom>
          <a:noFill/>
          <a:ln cap="rnd" cmpd="sng" w="19050">
            <a:solidFill>
              <a:srgbClr val="FBCC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1"/>
          <p:cNvCxnSpPr/>
          <p:nvPr/>
        </p:nvCxnSpPr>
        <p:spPr>
          <a:xfrm>
            <a:off x="7356369" y="854667"/>
            <a:ext cx="1214400" cy="0"/>
          </a:xfrm>
          <a:prstGeom prst="straightConnector1">
            <a:avLst/>
          </a:prstGeom>
          <a:noFill/>
          <a:ln cap="rnd" cmpd="sng" w="19050">
            <a:solidFill>
              <a:srgbClr val="FBCC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41"/>
          <p:cNvSpPr txBox="1"/>
          <p:nvPr>
            <p:ph type="title"/>
          </p:nvPr>
        </p:nvSpPr>
        <p:spPr>
          <a:xfrm>
            <a:off x="1394975" y="1104013"/>
            <a:ext cx="7047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corner bubbles">
  <p:cSld name="BLANK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2"/>
          <p:cNvSpPr/>
          <p:nvPr/>
        </p:nvSpPr>
        <p:spPr>
          <a:xfrm>
            <a:off x="-24825" y="-47625"/>
            <a:ext cx="4674030" cy="5219590"/>
          </a:xfrm>
          <a:custGeom>
            <a:rect b="b" l="l" r="r" t="t"/>
            <a:pathLst>
              <a:path extrusionOk="0" h="62743" w="56185">
                <a:moveTo>
                  <a:pt x="0" y="0"/>
                </a:moveTo>
                <a:lnTo>
                  <a:pt x="0" y="62742"/>
                </a:lnTo>
                <a:lnTo>
                  <a:pt x="56184" y="62742"/>
                </a:lnTo>
                <a:cubicBezTo>
                  <a:pt x="54909" y="59928"/>
                  <a:pt x="52186" y="57851"/>
                  <a:pt x="49489" y="56493"/>
                </a:cubicBezTo>
                <a:cubicBezTo>
                  <a:pt x="43796" y="53642"/>
                  <a:pt x="37301" y="51821"/>
                  <a:pt x="33876" y="45909"/>
                </a:cubicBezTo>
                <a:cubicBezTo>
                  <a:pt x="30042" y="39287"/>
                  <a:pt x="33029" y="31517"/>
                  <a:pt x="30789" y="24558"/>
                </a:cubicBezTo>
                <a:cubicBezTo>
                  <a:pt x="25933" y="9519"/>
                  <a:pt x="9829" y="19101"/>
                  <a:pt x="2760" y="8471"/>
                </a:cubicBezTo>
                <a:cubicBezTo>
                  <a:pt x="1102" y="5985"/>
                  <a:pt x="601" y="2897"/>
                  <a:pt x="1385" y="0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>
            <a:off x="-24825" y="1900549"/>
            <a:ext cx="2251454" cy="3271447"/>
          </a:xfrm>
          <a:custGeom>
            <a:rect b="b" l="l" r="r" t="t"/>
            <a:pathLst>
              <a:path extrusionOk="0" h="39325" w="27064">
                <a:moveTo>
                  <a:pt x="0" y="0"/>
                </a:moveTo>
                <a:lnTo>
                  <a:pt x="0" y="28347"/>
                </a:lnTo>
                <a:cubicBezTo>
                  <a:pt x="2369" y="29559"/>
                  <a:pt x="4345" y="31399"/>
                  <a:pt x="5730" y="33676"/>
                </a:cubicBezTo>
                <a:cubicBezTo>
                  <a:pt x="8949" y="38949"/>
                  <a:pt x="8703" y="39325"/>
                  <a:pt x="12971" y="39325"/>
                </a:cubicBezTo>
                <a:cubicBezTo>
                  <a:pt x="13679" y="39325"/>
                  <a:pt x="14511" y="39314"/>
                  <a:pt x="15504" y="39314"/>
                </a:cubicBezTo>
                <a:lnTo>
                  <a:pt x="27063" y="39314"/>
                </a:lnTo>
                <a:cubicBezTo>
                  <a:pt x="21197" y="34760"/>
                  <a:pt x="16442" y="28711"/>
                  <a:pt x="13272" y="22007"/>
                </a:cubicBezTo>
                <a:cubicBezTo>
                  <a:pt x="9665" y="14374"/>
                  <a:pt x="8117" y="5329"/>
                  <a:pt x="565" y="355"/>
                </a:cubicBezTo>
                <a:cubicBezTo>
                  <a:pt x="374" y="228"/>
                  <a:pt x="192" y="109"/>
                  <a:pt x="0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/>
          <p:nvPr/>
        </p:nvSpPr>
        <p:spPr>
          <a:xfrm flipH="1">
            <a:off x="256073" y="187266"/>
            <a:ext cx="197123" cy="197123"/>
          </a:xfrm>
          <a:custGeom>
            <a:rect b="b" l="l" r="r" t="t"/>
            <a:pathLst>
              <a:path extrusionOk="0" h="1153" w="1153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rgbClr val="D530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2"/>
          <p:cNvSpPr/>
          <p:nvPr/>
        </p:nvSpPr>
        <p:spPr>
          <a:xfrm flipH="1">
            <a:off x="2573906" y="925268"/>
            <a:ext cx="197123" cy="196439"/>
          </a:xfrm>
          <a:custGeom>
            <a:rect b="b" l="l" r="r" t="t"/>
            <a:pathLst>
              <a:path extrusionOk="0" h="1149" w="1153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2"/>
          <p:cNvSpPr/>
          <p:nvPr/>
        </p:nvSpPr>
        <p:spPr>
          <a:xfrm flipH="1">
            <a:off x="2223255" y="978951"/>
            <a:ext cx="135404" cy="135404"/>
          </a:xfrm>
          <a:custGeom>
            <a:rect b="b" l="l" r="r" t="t"/>
            <a:pathLst>
              <a:path extrusionOk="0" h="792" w="792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2"/>
          <p:cNvSpPr/>
          <p:nvPr/>
        </p:nvSpPr>
        <p:spPr>
          <a:xfrm flipH="1">
            <a:off x="889483" y="827296"/>
            <a:ext cx="134720" cy="135404"/>
          </a:xfrm>
          <a:custGeom>
            <a:rect b="b" l="l" r="r" t="t"/>
            <a:pathLst>
              <a:path extrusionOk="0" h="792" w="788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/>
          <p:nvPr/>
        </p:nvSpPr>
        <p:spPr>
          <a:xfrm flipH="1">
            <a:off x="570252" y="1006137"/>
            <a:ext cx="197123" cy="197294"/>
          </a:xfrm>
          <a:custGeom>
            <a:rect b="b" l="l" r="r" t="t"/>
            <a:pathLst>
              <a:path extrusionOk="0" h="1154" w="1153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 flipH="1">
            <a:off x="3363086" y="4763448"/>
            <a:ext cx="196610" cy="196439"/>
          </a:xfrm>
          <a:custGeom>
            <a:rect b="b" l="l" r="r" t="t"/>
            <a:pathLst>
              <a:path extrusionOk="0" h="1149" w="1150">
                <a:moveTo>
                  <a:pt x="573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5"/>
                  <a:pt x="258" y="1149"/>
                  <a:pt x="573" y="1149"/>
                </a:cubicBezTo>
                <a:cubicBezTo>
                  <a:pt x="891" y="1149"/>
                  <a:pt x="1149" y="895"/>
                  <a:pt x="1149" y="576"/>
                </a:cubicBezTo>
                <a:cubicBezTo>
                  <a:pt x="1149" y="258"/>
                  <a:pt x="891" y="0"/>
                  <a:pt x="573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2"/>
          <p:cNvSpPr/>
          <p:nvPr/>
        </p:nvSpPr>
        <p:spPr>
          <a:xfrm flipH="1">
            <a:off x="1879442" y="1625202"/>
            <a:ext cx="197123" cy="196610"/>
          </a:xfrm>
          <a:custGeom>
            <a:rect b="b" l="l" r="r" t="t"/>
            <a:pathLst>
              <a:path extrusionOk="0" h="1150" w="1153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2"/>
          <p:cNvSpPr/>
          <p:nvPr/>
        </p:nvSpPr>
        <p:spPr>
          <a:xfrm flipH="1">
            <a:off x="1716671" y="1203430"/>
            <a:ext cx="359881" cy="327569"/>
          </a:xfrm>
          <a:custGeom>
            <a:rect b="b" l="l" r="r" t="t"/>
            <a:pathLst>
              <a:path extrusionOk="0" h="1916" w="2105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2"/>
          <p:cNvSpPr/>
          <p:nvPr/>
        </p:nvSpPr>
        <p:spPr>
          <a:xfrm flipH="1">
            <a:off x="2012797" y="4124207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2"/>
          <p:cNvSpPr/>
          <p:nvPr/>
        </p:nvSpPr>
        <p:spPr>
          <a:xfrm flipH="1">
            <a:off x="2012797" y="4124207"/>
            <a:ext cx="359881" cy="327227"/>
          </a:xfrm>
          <a:custGeom>
            <a:rect b="b" l="l" r="r" t="t"/>
            <a:pathLst>
              <a:path extrusionOk="0" h="1914" w="2105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rgbClr val="F145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2"/>
          <p:cNvSpPr txBox="1"/>
          <p:nvPr>
            <p:ph type="title"/>
          </p:nvPr>
        </p:nvSpPr>
        <p:spPr>
          <a:xfrm>
            <a:off x="1256675" y="51925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Open Sans"/>
              <a:buNone/>
              <a:defRPr b="1" sz="2400">
                <a:solidFill>
                  <a:srgbClr val="31425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None/>
              <a:defRPr b="1" sz="24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●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○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■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●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○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■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●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○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Char char="■"/>
              <a:defRPr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813575" y="4749900"/>
            <a:ext cx="33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buNone/>
              <a:defRPr sz="12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en.wikipedia.org/wiki/Observer_pattern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hyperlink" Target="https://stackblitz.com/edit/rxjs-pr-ob-fun1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ackblitz.com/edit/rxjs-jqlo6x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ackblitz.com/edit/sd4fxg" TargetMode="External"/><Relationship Id="rId4" Type="http://schemas.openxmlformats.org/officeDocument/2006/relationships/hyperlink" Target="https://stackblitz.com/edit/qwhza6-xqjsxd" TargetMode="External"/><Relationship Id="rId5" Type="http://schemas.openxmlformats.org/officeDocument/2006/relationships/hyperlink" Target="https://rxmarbles.com/#merge" TargetMode="External"/><Relationship Id="rId6" Type="http://schemas.openxmlformats.org/officeDocument/2006/relationships/hyperlink" Target="https://rxmarbles.com/#combineLatest" TargetMode="External"/><Relationship Id="rId7" Type="http://schemas.openxmlformats.org/officeDocument/2006/relationships/hyperlink" Target="https://rxmarbles.com/#conca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tackblitz.com/edit/rxjs-yeawkw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xmarbles.com/#concatMap" TargetMode="External"/><Relationship Id="rId4" Type="http://schemas.openxmlformats.org/officeDocument/2006/relationships/hyperlink" Target="https://rxmarbles.com/#switchMap" TargetMode="External"/><Relationship Id="rId5" Type="http://schemas.openxmlformats.org/officeDocument/2006/relationships/hyperlink" Target="https://stackblitz.com/edit/udfsex" TargetMode="External"/><Relationship Id="rId6" Type="http://schemas.openxmlformats.org/officeDocument/2006/relationships/hyperlink" Target="https://rxmarbles.com/#buffer" TargetMode="External"/><Relationship Id="rId7" Type="http://schemas.openxmlformats.org/officeDocument/2006/relationships/hyperlink" Target="https://stackblitz.com/edit/tox2wc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hyperlink" Target="https://rxmarbles.com/" TargetMode="External"/><Relationship Id="rId5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stackblitz.com/edit/rxjs-fymoy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Programming_paradigm" TargetMode="External"/><Relationship Id="rId4" Type="http://schemas.openxmlformats.org/officeDocument/2006/relationships/hyperlink" Target="https://en.wikipedia.org/wiki/Stream_(computing)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tackblitz.com/edit/rxjs-3swwo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reactivex.io/" TargetMode="External"/><Relationship Id="rId4" Type="http://schemas.openxmlformats.org/officeDocument/2006/relationships/hyperlink" Target="http://reactivex.io/tutorials.html" TargetMode="External"/><Relationship Id="rId5" Type="http://schemas.openxmlformats.org/officeDocument/2006/relationships/hyperlink" Target="https://rxmarbles.com/" TargetMode="External"/><Relationship Id="rId6" Type="http://schemas.openxmlformats.org/officeDocument/2006/relationships/hyperlink" Target="https://www.learnrxjs.io/operators/utility/finalize.html" TargetMode="External"/><Relationship Id="rId7" Type="http://schemas.openxmlformats.org/officeDocument/2006/relationships/hyperlink" Target="https://rxjs-dev.firebaseapp.com/guide/overview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Programming_paradigm" TargetMode="External"/><Relationship Id="rId4" Type="http://schemas.openxmlformats.org/officeDocument/2006/relationships/hyperlink" Target="https://en.wikipedia.org/wiki/Stream_(computing)" TargetMode="External"/><Relationship Id="rId5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hyperlink" Target="https://github.com/Reactive-Extensions/Rx.rb" TargetMode="External"/><Relationship Id="rId21" Type="http://schemas.openxmlformats.org/officeDocument/2006/relationships/hyperlink" Target="http://reactivex.io/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ReactiveX/RxJava" TargetMode="External"/><Relationship Id="rId4" Type="http://schemas.openxmlformats.org/officeDocument/2006/relationships/hyperlink" Target="https://github.com/ReactiveX/rxjs" TargetMode="External"/><Relationship Id="rId9" Type="http://schemas.openxmlformats.org/officeDocument/2006/relationships/hyperlink" Target="https://github.com/Reactive-Extensions/RxCpp" TargetMode="External"/><Relationship Id="rId5" Type="http://schemas.openxmlformats.org/officeDocument/2006/relationships/hyperlink" Target="https://github.com/Reactive-Extensions/Rx.NET" TargetMode="External"/><Relationship Id="rId6" Type="http://schemas.openxmlformats.org/officeDocument/2006/relationships/hyperlink" Target="https://github.com/neuecc/UniRx" TargetMode="External"/><Relationship Id="rId7" Type="http://schemas.openxmlformats.org/officeDocument/2006/relationships/hyperlink" Target="https://github.com/ReactiveX/RxScala" TargetMode="External"/><Relationship Id="rId8" Type="http://schemas.openxmlformats.org/officeDocument/2006/relationships/hyperlink" Target="https://github.com/ReactiveX/RxClojure" TargetMode="External"/><Relationship Id="rId11" Type="http://schemas.openxmlformats.org/officeDocument/2006/relationships/hyperlink" Target="https://github.com/ReactiveX/RxPY" TargetMode="External"/><Relationship Id="rId10" Type="http://schemas.openxmlformats.org/officeDocument/2006/relationships/hyperlink" Target="https://github.com/bjornbytes/RxLua" TargetMode="External"/><Relationship Id="rId13" Type="http://schemas.openxmlformats.org/officeDocument/2006/relationships/hyperlink" Target="https://github.com/ReactiveX/RxGroovy" TargetMode="External"/><Relationship Id="rId12" Type="http://schemas.openxmlformats.org/officeDocument/2006/relationships/hyperlink" Target="https://github.com/ReactiveX/RxGo" TargetMode="External"/><Relationship Id="rId15" Type="http://schemas.openxmlformats.org/officeDocument/2006/relationships/hyperlink" Target="https://github.com/ReactiveX/RxKotlin" TargetMode="External"/><Relationship Id="rId14" Type="http://schemas.openxmlformats.org/officeDocument/2006/relationships/hyperlink" Target="https://github.com/ReactiveX/RxJRuby" TargetMode="External"/><Relationship Id="rId17" Type="http://schemas.openxmlformats.org/officeDocument/2006/relationships/hyperlink" Target="https://github.com/ReactiveX/RxPHP" TargetMode="External"/><Relationship Id="rId16" Type="http://schemas.openxmlformats.org/officeDocument/2006/relationships/hyperlink" Target="https://github.com/kzaher/RxSwift" TargetMode="External"/><Relationship Id="rId19" Type="http://schemas.openxmlformats.org/officeDocument/2006/relationships/hyperlink" Target="https://github.com/ReactiveX/rxdart" TargetMode="External"/><Relationship Id="rId18" Type="http://schemas.openxmlformats.org/officeDocument/2006/relationships/hyperlink" Target="https://github.com/alfert/reaxiv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"/>
          <p:cNvSpPr txBox="1"/>
          <p:nvPr>
            <p:ph type="ctrTitle"/>
          </p:nvPr>
        </p:nvSpPr>
        <p:spPr>
          <a:xfrm>
            <a:off x="5817250" y="1595050"/>
            <a:ext cx="4837800" cy="7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lt1"/>
                </a:solidFill>
              </a:rPr>
            </a:b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3000">
                <a:solidFill>
                  <a:schemeClr val="lt1"/>
                </a:solidFill>
              </a:rPr>
            </a:br>
            <a:r>
              <a:rPr lang="en" sz="3000">
                <a:solidFill>
                  <a:schemeClr val="lt1"/>
                </a:solidFill>
              </a:rPr>
              <a:t>Nataliia 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Proskurnycha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90" name="Google Shape;590;p43"/>
          <p:cNvSpPr txBox="1"/>
          <p:nvPr>
            <p:ph idx="1" type="subTitle"/>
          </p:nvPr>
        </p:nvSpPr>
        <p:spPr>
          <a:xfrm>
            <a:off x="5817258" y="2320975"/>
            <a:ext cx="3240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.NET developer 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@ Binary Studio</a:t>
            </a:r>
            <a:endParaRPr sz="2400">
              <a:solidFill>
                <a:srgbClr val="F8FAFB"/>
              </a:solidFill>
            </a:endParaRPr>
          </a:p>
        </p:txBody>
      </p:sp>
      <p:pic>
        <p:nvPicPr>
          <p:cNvPr id="591" name="Google Shape;5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6925" y="501325"/>
            <a:ext cx="322093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2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Observer pattern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9" name="Google Shape;7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25" y="1167550"/>
            <a:ext cx="7342848" cy="303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3"/>
          <p:cNvSpPr txBox="1"/>
          <p:nvPr>
            <p:ph type="title"/>
          </p:nvPr>
        </p:nvSpPr>
        <p:spPr>
          <a:xfrm>
            <a:off x="1419513" y="30000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Observer pattern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5" name="Google Shape;7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650" y="827925"/>
            <a:ext cx="6972034" cy="427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Iterator pattern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1" name="Google Shape;7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775" y="1160587"/>
            <a:ext cx="5715149" cy="31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5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ReactiveX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7" name="Google Shape;727;p55"/>
          <p:cNvSpPr txBox="1"/>
          <p:nvPr/>
        </p:nvSpPr>
        <p:spPr>
          <a:xfrm>
            <a:off x="757025" y="788975"/>
            <a:ext cx="7789500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ReactiveX is a library for composing asynchronous and event-based programs by using observable sequences.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It extends </a:t>
            </a:r>
            <a:r>
              <a:rPr lang="en" sz="1200">
                <a:solidFill>
                  <a:srgbClr val="3C71C4"/>
                </a:solidFill>
                <a:highlight>
                  <a:schemeClr val="lt1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observer pattern</a:t>
            </a: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 </a:t>
            </a:r>
            <a:endParaRPr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1" lang="en" sz="1200">
                <a:solidFill>
                  <a:srgbClr val="333333"/>
                </a:solidFill>
                <a:highlight>
                  <a:schemeClr val="lt1"/>
                </a:highlight>
              </a:rPr>
              <a:t>Observables fill the gap by being the ideal way to access asynchronous sequences of multiple items</a:t>
            </a:r>
            <a:endParaRPr b="1"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ReactiveX is a combination of the best ideas from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the </a:t>
            </a:r>
            <a:r>
              <a:rPr lang="en" sz="1500">
                <a:solidFill>
                  <a:srgbClr val="EC0C8E"/>
                </a:solidFill>
                <a:highlight>
                  <a:srgbClr val="FFFFFF"/>
                </a:highlight>
              </a:rPr>
              <a:t>Observer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 pattern, the </a:t>
            </a:r>
            <a:r>
              <a:rPr lang="en" sz="1500">
                <a:solidFill>
                  <a:srgbClr val="B7178C"/>
                </a:solidFill>
                <a:highlight>
                  <a:srgbClr val="FFFFFF"/>
                </a:highlight>
              </a:rPr>
              <a:t>Iterator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</a:rPr>
              <a:t> pattern, and </a:t>
            </a:r>
            <a:r>
              <a:rPr lang="en" sz="1500">
                <a:solidFill>
                  <a:srgbClr val="592D89"/>
                </a:solidFill>
                <a:highlight>
                  <a:srgbClr val="FFFFFF"/>
                </a:highlight>
              </a:rPr>
              <a:t>functional programming</a:t>
            </a:r>
            <a:endParaRPr b="1" sz="12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B"/>
              </a:solidFill>
              <a:highlight>
                <a:srgbClr val="FFFFFF"/>
              </a:highlight>
            </a:endParaRPr>
          </a:p>
        </p:txBody>
      </p:sp>
      <p:pic>
        <p:nvPicPr>
          <p:cNvPr id="728" name="Google Shape;72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413" y="2640375"/>
            <a:ext cx="2475174" cy="2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6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WHY ARE PROMISES NOT ENOUGH?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7"/>
          <p:cNvSpPr txBox="1"/>
          <p:nvPr>
            <p:ph type="title"/>
          </p:nvPr>
        </p:nvSpPr>
        <p:spPr>
          <a:xfrm>
            <a:off x="1412450" y="21110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Promise 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9" name="Google Shape;739;p57"/>
          <p:cNvSpPr txBox="1"/>
          <p:nvPr/>
        </p:nvSpPr>
        <p:spPr>
          <a:xfrm>
            <a:off x="816575" y="563100"/>
            <a:ext cx="82467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A Promise is an object that is used as a placeholder for the eventual results of a deferred (and possibly asynchronous) computation.</a:t>
            </a:r>
            <a:br>
              <a:rPr lang="en" sz="1200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Promises are most commonly used to handle HTTP requests.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Make a request and then wait for a single response. You can be sure that there won’t be multiple responses to the same request.</a:t>
            </a:r>
            <a:endParaRPr sz="1200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0" name="Google Shape;740;p57"/>
          <p:cNvSpPr txBox="1"/>
          <p:nvPr/>
        </p:nvSpPr>
        <p:spPr>
          <a:xfrm>
            <a:off x="4572000" y="2583825"/>
            <a:ext cx="419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p2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((resolve)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p2.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(value));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still prints only 5</a:t>
            </a:r>
            <a:endParaRPr>
              <a:solidFill>
                <a:srgbClr val="6A737D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1" name="Google Shape;741;p57"/>
          <p:cNvSpPr txBox="1"/>
          <p:nvPr/>
        </p:nvSpPr>
        <p:spPr>
          <a:xfrm>
            <a:off x="51125" y="2640375"/>
            <a:ext cx="48333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p1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((resolve)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p1.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 </a:t>
            </a:r>
            <a:r>
              <a:rPr lang="en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(value));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will simply print 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8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Promise Objects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7" name="Google Shape;747;p58"/>
          <p:cNvSpPr txBox="1"/>
          <p:nvPr/>
        </p:nvSpPr>
        <p:spPr>
          <a:xfrm>
            <a:off x="677250" y="559350"/>
            <a:ext cx="77895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Single request — single response model only works with simple HTTP requests or setTimeout calls.</a:t>
            </a: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But there are still: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setInterval calls;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webSockets;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DOM events (mouse clicks etc.).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737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Observables!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3" name="Google Shape;753;p59"/>
          <p:cNvSpPr txBox="1"/>
          <p:nvPr/>
        </p:nvSpPr>
        <p:spPr>
          <a:xfrm>
            <a:off x="996325" y="827925"/>
            <a:ext cx="77895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numberObservable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((observer)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observer.next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observer.next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numberObservable.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(value));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A737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will print 5 and 10</a:t>
            </a:r>
            <a:endParaRPr sz="1800"/>
          </a:p>
        </p:txBody>
      </p:sp>
      <p:pic>
        <p:nvPicPr>
          <p:cNvPr id="754" name="Google Shape;7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775" y="2181525"/>
            <a:ext cx="2681251" cy="26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0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OBSERVABLE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1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Observable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454500" y="624275"/>
            <a:ext cx="85689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71428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lazily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evaluated computation that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synchronously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returns 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 value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invocation.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Generator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lazily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evaluated computation that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synchronously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returns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zero to (potentially) infinite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values on iteration.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Promise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 computation that may (or may not) eventually return 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 value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Observable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a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lazily 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evaluated computation that can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synchronously or asynchronously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return </a:t>
            </a: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zero to infinite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values from the time it's invoked onwards.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71428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1428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1428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</a:endParaRPr>
          </a:p>
        </p:txBody>
      </p:sp>
      <p:pic>
        <p:nvPicPr>
          <p:cNvPr id="766" name="Google Shape;7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99" y="2882075"/>
            <a:ext cx="3295174" cy="19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650" y="2909788"/>
            <a:ext cx="4843000" cy="18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44"/>
          <p:cNvGrpSpPr/>
          <p:nvPr/>
        </p:nvGrpSpPr>
        <p:grpSpPr>
          <a:xfrm>
            <a:off x="5290039" y="1427847"/>
            <a:ext cx="3133611" cy="3715450"/>
            <a:chOff x="6283700" y="2605800"/>
            <a:chExt cx="2140298" cy="2537702"/>
          </a:xfrm>
        </p:grpSpPr>
        <p:sp>
          <p:nvSpPr>
            <p:cNvPr id="597" name="Google Shape;597;p44"/>
            <p:cNvSpPr/>
            <p:nvPr/>
          </p:nvSpPr>
          <p:spPr>
            <a:xfrm>
              <a:off x="6283700" y="4257366"/>
              <a:ext cx="2140298" cy="886136"/>
            </a:xfrm>
            <a:custGeom>
              <a:rect b="b" l="l" r="r" t="t"/>
              <a:pathLst>
                <a:path extrusionOk="0" h="4192" w="10125">
                  <a:moveTo>
                    <a:pt x="4470" y="0"/>
                  </a:moveTo>
                  <a:lnTo>
                    <a:pt x="4331" y="1550"/>
                  </a:lnTo>
                  <a:cubicBezTo>
                    <a:pt x="4227" y="1511"/>
                    <a:pt x="4116" y="1489"/>
                    <a:pt x="3998" y="1489"/>
                  </a:cubicBezTo>
                  <a:cubicBezTo>
                    <a:pt x="3472" y="1489"/>
                    <a:pt x="3042" y="1915"/>
                    <a:pt x="3042" y="2441"/>
                  </a:cubicBezTo>
                  <a:cubicBezTo>
                    <a:pt x="3042" y="2509"/>
                    <a:pt x="3049" y="2570"/>
                    <a:pt x="3064" y="2634"/>
                  </a:cubicBezTo>
                  <a:cubicBezTo>
                    <a:pt x="2466" y="2710"/>
                    <a:pt x="1954" y="3053"/>
                    <a:pt x="1646" y="3540"/>
                  </a:cubicBezTo>
                  <a:cubicBezTo>
                    <a:pt x="1475" y="3354"/>
                    <a:pt x="1228" y="3239"/>
                    <a:pt x="952" y="3239"/>
                  </a:cubicBezTo>
                  <a:cubicBezTo>
                    <a:pt x="426" y="3239"/>
                    <a:pt x="0" y="3665"/>
                    <a:pt x="0" y="4191"/>
                  </a:cubicBezTo>
                  <a:lnTo>
                    <a:pt x="10125" y="4191"/>
                  </a:lnTo>
                  <a:cubicBezTo>
                    <a:pt x="10125" y="3665"/>
                    <a:pt x="9699" y="3239"/>
                    <a:pt x="9169" y="3239"/>
                  </a:cubicBezTo>
                  <a:cubicBezTo>
                    <a:pt x="9055" y="3239"/>
                    <a:pt x="8944" y="3261"/>
                    <a:pt x="8840" y="3296"/>
                  </a:cubicBezTo>
                  <a:cubicBezTo>
                    <a:pt x="8761" y="2291"/>
                    <a:pt x="7917" y="1500"/>
                    <a:pt x="6889" y="1500"/>
                  </a:cubicBezTo>
                  <a:cubicBezTo>
                    <a:pt x="6557" y="1500"/>
                    <a:pt x="6242" y="1582"/>
                    <a:pt x="5966" y="1729"/>
                  </a:cubicBezTo>
                  <a:lnTo>
                    <a:pt x="5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6320693" y="4257366"/>
              <a:ext cx="2063988" cy="886136"/>
            </a:xfrm>
            <a:custGeom>
              <a:rect b="b" l="l" r="r" t="t"/>
              <a:pathLst>
                <a:path extrusionOk="0" h="4192" w="9764">
                  <a:moveTo>
                    <a:pt x="4463" y="0"/>
                  </a:moveTo>
                  <a:lnTo>
                    <a:pt x="4306" y="1786"/>
                  </a:lnTo>
                  <a:lnTo>
                    <a:pt x="4098" y="1707"/>
                  </a:lnTo>
                  <a:cubicBezTo>
                    <a:pt x="4009" y="1675"/>
                    <a:pt x="3916" y="1657"/>
                    <a:pt x="3823" y="1657"/>
                  </a:cubicBezTo>
                  <a:cubicBezTo>
                    <a:pt x="3390" y="1657"/>
                    <a:pt x="3035" y="2008"/>
                    <a:pt x="3035" y="2441"/>
                  </a:cubicBezTo>
                  <a:cubicBezTo>
                    <a:pt x="3035" y="2495"/>
                    <a:pt x="3043" y="2548"/>
                    <a:pt x="3053" y="2602"/>
                  </a:cubicBezTo>
                  <a:lnTo>
                    <a:pt x="3089" y="2778"/>
                  </a:lnTo>
                  <a:lnTo>
                    <a:pt x="2910" y="2799"/>
                  </a:lnTo>
                  <a:cubicBezTo>
                    <a:pt x="2373" y="2867"/>
                    <a:pt x="1901" y="3168"/>
                    <a:pt x="1615" y="3629"/>
                  </a:cubicBezTo>
                  <a:lnTo>
                    <a:pt x="1500" y="3812"/>
                  </a:lnTo>
                  <a:lnTo>
                    <a:pt x="1350" y="3654"/>
                  </a:lnTo>
                  <a:cubicBezTo>
                    <a:pt x="1199" y="3493"/>
                    <a:pt x="995" y="3407"/>
                    <a:pt x="777" y="3407"/>
                  </a:cubicBezTo>
                  <a:cubicBezTo>
                    <a:pt x="401" y="3407"/>
                    <a:pt x="79" y="3840"/>
                    <a:pt x="0" y="4191"/>
                  </a:cubicBezTo>
                  <a:lnTo>
                    <a:pt x="9764" y="4191"/>
                  </a:lnTo>
                  <a:cubicBezTo>
                    <a:pt x="9685" y="3840"/>
                    <a:pt x="9370" y="3407"/>
                    <a:pt x="8994" y="3407"/>
                  </a:cubicBezTo>
                  <a:cubicBezTo>
                    <a:pt x="8901" y="3407"/>
                    <a:pt x="8812" y="3422"/>
                    <a:pt x="8722" y="3454"/>
                  </a:cubicBezTo>
                  <a:lnTo>
                    <a:pt x="8515" y="3533"/>
                  </a:lnTo>
                  <a:lnTo>
                    <a:pt x="8497" y="3311"/>
                  </a:lnTo>
                  <a:cubicBezTo>
                    <a:pt x="8461" y="2863"/>
                    <a:pt x="8260" y="2448"/>
                    <a:pt x="7931" y="2144"/>
                  </a:cubicBezTo>
                  <a:cubicBezTo>
                    <a:pt x="7598" y="1836"/>
                    <a:pt x="7169" y="1664"/>
                    <a:pt x="6714" y="1664"/>
                  </a:cubicBezTo>
                  <a:cubicBezTo>
                    <a:pt x="6421" y="1664"/>
                    <a:pt x="6127" y="1740"/>
                    <a:pt x="5870" y="1879"/>
                  </a:cubicBezTo>
                  <a:lnTo>
                    <a:pt x="5648" y="1997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6727613" y="4257366"/>
              <a:ext cx="1480135" cy="886136"/>
            </a:xfrm>
            <a:custGeom>
              <a:rect b="b" l="l" r="r" t="t"/>
              <a:pathLst>
                <a:path extrusionOk="0" h="4192" w="7002">
                  <a:moveTo>
                    <a:pt x="2685" y="0"/>
                  </a:moveTo>
                  <a:lnTo>
                    <a:pt x="2503" y="2373"/>
                  </a:lnTo>
                  <a:lnTo>
                    <a:pt x="2456" y="2373"/>
                  </a:lnTo>
                  <a:cubicBezTo>
                    <a:pt x="2034" y="2373"/>
                    <a:pt x="1694" y="2713"/>
                    <a:pt x="1694" y="3135"/>
                  </a:cubicBezTo>
                  <a:cubicBezTo>
                    <a:pt x="1694" y="3268"/>
                    <a:pt x="1729" y="3397"/>
                    <a:pt x="1790" y="3504"/>
                  </a:cubicBezTo>
                  <a:cubicBezTo>
                    <a:pt x="1619" y="3407"/>
                    <a:pt x="1422" y="3350"/>
                    <a:pt x="1207" y="3350"/>
                  </a:cubicBezTo>
                  <a:cubicBezTo>
                    <a:pt x="999" y="3350"/>
                    <a:pt x="806" y="3404"/>
                    <a:pt x="638" y="3500"/>
                  </a:cubicBezTo>
                  <a:cubicBezTo>
                    <a:pt x="574" y="3418"/>
                    <a:pt x="473" y="3364"/>
                    <a:pt x="359" y="3364"/>
                  </a:cubicBezTo>
                  <a:cubicBezTo>
                    <a:pt x="162" y="3364"/>
                    <a:pt x="1" y="3525"/>
                    <a:pt x="1" y="3722"/>
                  </a:cubicBezTo>
                  <a:cubicBezTo>
                    <a:pt x="1" y="3844"/>
                    <a:pt x="62" y="3951"/>
                    <a:pt x="155" y="4016"/>
                  </a:cubicBezTo>
                  <a:cubicBezTo>
                    <a:pt x="130" y="4073"/>
                    <a:pt x="108" y="4130"/>
                    <a:pt x="90" y="4191"/>
                  </a:cubicBezTo>
                  <a:lnTo>
                    <a:pt x="7001" y="4191"/>
                  </a:lnTo>
                  <a:cubicBezTo>
                    <a:pt x="6790" y="3858"/>
                    <a:pt x="6421" y="3636"/>
                    <a:pt x="5999" y="3636"/>
                  </a:cubicBezTo>
                  <a:lnTo>
                    <a:pt x="5963" y="3636"/>
                  </a:lnTo>
                  <a:cubicBezTo>
                    <a:pt x="5985" y="3543"/>
                    <a:pt x="5999" y="3447"/>
                    <a:pt x="5999" y="3350"/>
                  </a:cubicBezTo>
                  <a:cubicBezTo>
                    <a:pt x="5999" y="2695"/>
                    <a:pt x="5466" y="2166"/>
                    <a:pt x="4814" y="2166"/>
                  </a:cubicBezTo>
                  <a:cubicBezTo>
                    <a:pt x="4167" y="2166"/>
                    <a:pt x="3641" y="2684"/>
                    <a:pt x="3630" y="3325"/>
                  </a:cubicBezTo>
                  <a:lnTo>
                    <a:pt x="34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7601486" y="4917105"/>
              <a:ext cx="258104" cy="226396"/>
            </a:xfrm>
            <a:custGeom>
              <a:rect b="b" l="l" r="r" t="t"/>
              <a:pathLst>
                <a:path extrusionOk="0" h="1071" w="1221">
                  <a:moveTo>
                    <a:pt x="612" y="0"/>
                  </a:moveTo>
                  <a:cubicBezTo>
                    <a:pt x="276" y="0"/>
                    <a:pt x="0" y="276"/>
                    <a:pt x="0" y="612"/>
                  </a:cubicBezTo>
                  <a:cubicBezTo>
                    <a:pt x="0" y="795"/>
                    <a:pt x="83" y="959"/>
                    <a:pt x="212" y="1070"/>
                  </a:cubicBezTo>
                  <a:lnTo>
                    <a:pt x="1013" y="1070"/>
                  </a:lnTo>
                  <a:cubicBezTo>
                    <a:pt x="1142" y="959"/>
                    <a:pt x="1221" y="795"/>
                    <a:pt x="1221" y="612"/>
                  </a:cubicBezTo>
                  <a:cubicBezTo>
                    <a:pt x="1221" y="276"/>
                    <a:pt x="949" y="0"/>
                    <a:pt x="612" y="0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7213380" y="4957057"/>
              <a:ext cx="111401" cy="112247"/>
            </a:xfrm>
            <a:custGeom>
              <a:rect b="b" l="l" r="r" t="t"/>
              <a:pathLst>
                <a:path extrusionOk="0" h="531" w="527">
                  <a:moveTo>
                    <a:pt x="262" y="1"/>
                  </a:moveTo>
                  <a:cubicBezTo>
                    <a:pt x="119" y="1"/>
                    <a:pt x="1" y="119"/>
                    <a:pt x="1" y="266"/>
                  </a:cubicBezTo>
                  <a:cubicBezTo>
                    <a:pt x="1" y="412"/>
                    <a:pt x="119" y="530"/>
                    <a:pt x="262" y="530"/>
                  </a:cubicBezTo>
                  <a:cubicBezTo>
                    <a:pt x="409" y="530"/>
                    <a:pt x="527" y="412"/>
                    <a:pt x="527" y="266"/>
                  </a:cubicBezTo>
                  <a:cubicBezTo>
                    <a:pt x="527" y="119"/>
                    <a:pt x="409" y="1"/>
                    <a:pt x="262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7213380" y="4839948"/>
              <a:ext cx="55384" cy="55384"/>
            </a:xfrm>
            <a:custGeom>
              <a:rect b="b" l="l" r="r" t="t"/>
              <a:pathLst>
                <a:path extrusionOk="0" h="262" w="262">
                  <a:moveTo>
                    <a:pt x="133" y="0"/>
                  </a:moveTo>
                  <a:cubicBezTo>
                    <a:pt x="58" y="0"/>
                    <a:pt x="1" y="57"/>
                    <a:pt x="1" y="132"/>
                  </a:cubicBezTo>
                  <a:cubicBezTo>
                    <a:pt x="1" y="204"/>
                    <a:pt x="58" y="261"/>
                    <a:pt x="133" y="261"/>
                  </a:cubicBezTo>
                  <a:cubicBezTo>
                    <a:pt x="205" y="261"/>
                    <a:pt x="262" y="204"/>
                    <a:pt x="262" y="132"/>
                  </a:cubicBezTo>
                  <a:cubicBezTo>
                    <a:pt x="262" y="57"/>
                    <a:pt x="205" y="0"/>
                    <a:pt x="133" y="0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7711196" y="4795134"/>
              <a:ext cx="56229" cy="56229"/>
            </a:xfrm>
            <a:custGeom>
              <a:rect b="b" l="l" r="r" t="t"/>
              <a:pathLst>
                <a:path extrusionOk="0" h="266" w="266">
                  <a:moveTo>
                    <a:pt x="133" y="1"/>
                  </a:moveTo>
                  <a:cubicBezTo>
                    <a:pt x="61" y="1"/>
                    <a:pt x="0" y="62"/>
                    <a:pt x="0" y="133"/>
                  </a:cubicBezTo>
                  <a:cubicBezTo>
                    <a:pt x="0" y="205"/>
                    <a:pt x="61" y="266"/>
                    <a:pt x="133" y="266"/>
                  </a:cubicBezTo>
                  <a:cubicBezTo>
                    <a:pt x="208" y="266"/>
                    <a:pt x="265" y="205"/>
                    <a:pt x="265" y="133"/>
                  </a:cubicBezTo>
                  <a:cubicBezTo>
                    <a:pt x="265" y="62"/>
                    <a:pt x="208" y="1"/>
                    <a:pt x="133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6928853" y="5052392"/>
              <a:ext cx="56229" cy="55384"/>
            </a:xfrm>
            <a:custGeom>
              <a:rect b="b" l="l" r="r" t="t"/>
              <a:pathLst>
                <a:path extrusionOk="0" h="262" w="266">
                  <a:moveTo>
                    <a:pt x="133" y="1"/>
                  </a:moveTo>
                  <a:cubicBezTo>
                    <a:pt x="62" y="1"/>
                    <a:pt x="1" y="58"/>
                    <a:pt x="1" y="130"/>
                  </a:cubicBezTo>
                  <a:cubicBezTo>
                    <a:pt x="1" y="205"/>
                    <a:pt x="62" y="262"/>
                    <a:pt x="133" y="262"/>
                  </a:cubicBezTo>
                  <a:cubicBezTo>
                    <a:pt x="208" y="262"/>
                    <a:pt x="266" y="205"/>
                    <a:pt x="266" y="130"/>
                  </a:cubicBezTo>
                  <a:cubicBezTo>
                    <a:pt x="266" y="58"/>
                    <a:pt x="208" y="1"/>
                    <a:pt x="133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7049132" y="4674221"/>
              <a:ext cx="97238" cy="96181"/>
            </a:xfrm>
            <a:custGeom>
              <a:rect b="b" l="l" r="r" t="t"/>
              <a:pathLst>
                <a:path extrusionOk="0" h="455" w="460">
                  <a:moveTo>
                    <a:pt x="230" y="0"/>
                  </a:moveTo>
                  <a:cubicBezTo>
                    <a:pt x="105" y="0"/>
                    <a:pt x="1" y="100"/>
                    <a:pt x="1" y="226"/>
                  </a:cubicBezTo>
                  <a:cubicBezTo>
                    <a:pt x="1" y="351"/>
                    <a:pt x="105" y="455"/>
                    <a:pt x="230" y="455"/>
                  </a:cubicBezTo>
                  <a:cubicBezTo>
                    <a:pt x="355" y="455"/>
                    <a:pt x="459" y="351"/>
                    <a:pt x="459" y="226"/>
                  </a:cubicBezTo>
                  <a:cubicBezTo>
                    <a:pt x="459" y="100"/>
                    <a:pt x="355" y="0"/>
                    <a:pt x="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4"/>
            <p:cNvSpPr/>
            <p:nvPr/>
          </p:nvSpPr>
          <p:spPr>
            <a:xfrm>
              <a:off x="6429557" y="5062962"/>
              <a:ext cx="108442" cy="80539"/>
            </a:xfrm>
            <a:custGeom>
              <a:rect b="b" l="l" r="r" t="t"/>
              <a:pathLst>
                <a:path extrusionOk="0" h="381" w="513">
                  <a:moveTo>
                    <a:pt x="259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01"/>
                    <a:pt x="15" y="344"/>
                    <a:pt x="33" y="380"/>
                  </a:cubicBezTo>
                  <a:lnTo>
                    <a:pt x="480" y="380"/>
                  </a:lnTo>
                  <a:cubicBezTo>
                    <a:pt x="502" y="344"/>
                    <a:pt x="513" y="301"/>
                    <a:pt x="513" y="255"/>
                  </a:cubicBezTo>
                  <a:cubicBezTo>
                    <a:pt x="513" y="115"/>
                    <a:pt x="398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4"/>
            <p:cNvSpPr/>
            <p:nvPr/>
          </p:nvSpPr>
          <p:spPr>
            <a:xfrm>
              <a:off x="6727613" y="3293442"/>
              <a:ext cx="255145" cy="937715"/>
            </a:xfrm>
            <a:custGeom>
              <a:rect b="b" l="l" r="r" t="t"/>
              <a:pathLst>
                <a:path extrusionOk="0" h="4436" w="1207">
                  <a:moveTo>
                    <a:pt x="606" y="1"/>
                  </a:moveTo>
                  <a:cubicBezTo>
                    <a:pt x="273" y="1"/>
                    <a:pt x="1" y="269"/>
                    <a:pt x="1" y="602"/>
                  </a:cubicBezTo>
                  <a:lnTo>
                    <a:pt x="1" y="4435"/>
                  </a:lnTo>
                  <a:lnTo>
                    <a:pt x="1207" y="4435"/>
                  </a:lnTo>
                  <a:lnTo>
                    <a:pt x="1207" y="602"/>
                  </a:lnTo>
                  <a:cubicBezTo>
                    <a:pt x="1207" y="438"/>
                    <a:pt x="1143" y="284"/>
                    <a:pt x="1032" y="176"/>
                  </a:cubicBezTo>
                  <a:cubicBezTo>
                    <a:pt x="921" y="65"/>
                    <a:pt x="770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7739945" y="3293442"/>
              <a:ext cx="255990" cy="937715"/>
            </a:xfrm>
            <a:custGeom>
              <a:rect b="b" l="l" r="r" t="t"/>
              <a:pathLst>
                <a:path extrusionOk="0" h="4436" w="1211">
                  <a:moveTo>
                    <a:pt x="605" y="1"/>
                  </a:moveTo>
                  <a:cubicBezTo>
                    <a:pt x="272" y="1"/>
                    <a:pt x="0" y="269"/>
                    <a:pt x="0" y="602"/>
                  </a:cubicBezTo>
                  <a:lnTo>
                    <a:pt x="0" y="4435"/>
                  </a:lnTo>
                  <a:lnTo>
                    <a:pt x="1210" y="4435"/>
                  </a:lnTo>
                  <a:lnTo>
                    <a:pt x="1210" y="602"/>
                  </a:lnTo>
                  <a:cubicBezTo>
                    <a:pt x="1210" y="438"/>
                    <a:pt x="1142" y="284"/>
                    <a:pt x="1031" y="176"/>
                  </a:cubicBezTo>
                  <a:cubicBezTo>
                    <a:pt x="924" y="65"/>
                    <a:pt x="770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6518128" y="3593188"/>
              <a:ext cx="610698" cy="555315"/>
            </a:xfrm>
            <a:custGeom>
              <a:rect b="b" l="l" r="r" t="t"/>
              <a:pathLst>
                <a:path extrusionOk="0" h="2627" w="2889">
                  <a:moveTo>
                    <a:pt x="2889" y="0"/>
                  </a:moveTo>
                  <a:lnTo>
                    <a:pt x="1" y="1700"/>
                  </a:lnTo>
                  <a:lnTo>
                    <a:pt x="1" y="2627"/>
                  </a:lnTo>
                  <a:lnTo>
                    <a:pt x="2889" y="2627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rgbClr val="604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6518128" y="3841991"/>
              <a:ext cx="610698" cy="306512"/>
            </a:xfrm>
            <a:custGeom>
              <a:rect b="b" l="l" r="r" t="t"/>
              <a:pathLst>
                <a:path extrusionOk="0" h="1450" w="2889">
                  <a:moveTo>
                    <a:pt x="2889" y="1"/>
                  </a:moveTo>
                  <a:cubicBezTo>
                    <a:pt x="974" y="215"/>
                    <a:pt x="1" y="1450"/>
                    <a:pt x="1" y="1450"/>
                  </a:cubicBezTo>
                  <a:lnTo>
                    <a:pt x="2889" y="1450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7612055" y="3593188"/>
              <a:ext cx="610698" cy="555315"/>
            </a:xfrm>
            <a:custGeom>
              <a:rect b="b" l="l" r="r" t="t"/>
              <a:pathLst>
                <a:path extrusionOk="0" h="2627" w="2889">
                  <a:moveTo>
                    <a:pt x="1" y="0"/>
                  </a:moveTo>
                  <a:lnTo>
                    <a:pt x="1" y="2627"/>
                  </a:lnTo>
                  <a:lnTo>
                    <a:pt x="2889" y="2627"/>
                  </a:lnTo>
                  <a:lnTo>
                    <a:pt x="2889" y="1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4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7612055" y="3841991"/>
              <a:ext cx="610698" cy="306512"/>
            </a:xfrm>
            <a:custGeom>
              <a:rect b="b" l="l" r="r" t="t"/>
              <a:pathLst>
                <a:path extrusionOk="0" h="1450" w="2889">
                  <a:moveTo>
                    <a:pt x="1" y="1"/>
                  </a:moveTo>
                  <a:lnTo>
                    <a:pt x="1" y="1450"/>
                  </a:lnTo>
                  <a:lnTo>
                    <a:pt x="2889" y="1450"/>
                  </a:lnTo>
                  <a:cubicBezTo>
                    <a:pt x="2889" y="1450"/>
                    <a:pt x="1915" y="215"/>
                    <a:pt x="1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7097540" y="2605800"/>
              <a:ext cx="528469" cy="1542706"/>
            </a:xfrm>
            <a:custGeom>
              <a:rect b="b" l="l" r="r" t="t"/>
              <a:pathLst>
                <a:path extrusionOk="0" h="7298" w="2500">
                  <a:moveTo>
                    <a:pt x="1250" y="1"/>
                  </a:moveTo>
                  <a:cubicBezTo>
                    <a:pt x="1196" y="1"/>
                    <a:pt x="1143" y="22"/>
                    <a:pt x="1103" y="62"/>
                  </a:cubicBezTo>
                  <a:lnTo>
                    <a:pt x="1053" y="119"/>
                  </a:lnTo>
                  <a:cubicBezTo>
                    <a:pt x="377" y="856"/>
                    <a:pt x="1" y="1815"/>
                    <a:pt x="1" y="2814"/>
                  </a:cubicBezTo>
                  <a:lnTo>
                    <a:pt x="1" y="7298"/>
                  </a:lnTo>
                  <a:lnTo>
                    <a:pt x="2499" y="7298"/>
                  </a:lnTo>
                  <a:lnTo>
                    <a:pt x="2499" y="2892"/>
                  </a:lnTo>
                  <a:cubicBezTo>
                    <a:pt x="2499" y="1844"/>
                    <a:pt x="2105" y="835"/>
                    <a:pt x="1397" y="62"/>
                  </a:cubicBezTo>
                  <a:cubicBezTo>
                    <a:pt x="1357" y="22"/>
                    <a:pt x="1304" y="1"/>
                    <a:pt x="1250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7097540" y="2605800"/>
              <a:ext cx="264234" cy="1542706"/>
            </a:xfrm>
            <a:custGeom>
              <a:rect b="b" l="l" r="r" t="t"/>
              <a:pathLst>
                <a:path extrusionOk="0" h="7298" w="1250">
                  <a:moveTo>
                    <a:pt x="1250" y="1"/>
                  </a:moveTo>
                  <a:cubicBezTo>
                    <a:pt x="1196" y="1"/>
                    <a:pt x="1143" y="22"/>
                    <a:pt x="1103" y="62"/>
                  </a:cubicBezTo>
                  <a:lnTo>
                    <a:pt x="1053" y="119"/>
                  </a:lnTo>
                  <a:cubicBezTo>
                    <a:pt x="377" y="856"/>
                    <a:pt x="1" y="1815"/>
                    <a:pt x="1" y="2814"/>
                  </a:cubicBezTo>
                  <a:lnTo>
                    <a:pt x="1" y="7298"/>
                  </a:lnTo>
                  <a:lnTo>
                    <a:pt x="1250" y="7298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7097540" y="4087200"/>
              <a:ext cx="528469" cy="61302"/>
            </a:xfrm>
            <a:custGeom>
              <a:rect b="b" l="l" r="r" t="t"/>
              <a:pathLst>
                <a:path extrusionOk="0" h="290" w="2500">
                  <a:moveTo>
                    <a:pt x="1" y="0"/>
                  </a:moveTo>
                  <a:lnTo>
                    <a:pt x="1" y="290"/>
                  </a:lnTo>
                  <a:lnTo>
                    <a:pt x="2499" y="29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7097540" y="4148290"/>
              <a:ext cx="528469" cy="165305"/>
            </a:xfrm>
            <a:custGeom>
              <a:rect b="b" l="l" r="r" t="t"/>
              <a:pathLst>
                <a:path extrusionOk="0" h="782" w="2500">
                  <a:moveTo>
                    <a:pt x="1" y="1"/>
                  </a:moveTo>
                  <a:lnTo>
                    <a:pt x="416" y="781"/>
                  </a:lnTo>
                  <a:lnTo>
                    <a:pt x="2080" y="781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7323089" y="3791258"/>
              <a:ext cx="76522" cy="657627"/>
            </a:xfrm>
            <a:custGeom>
              <a:rect b="b" l="l" r="r" t="t"/>
              <a:pathLst>
                <a:path extrusionOk="0" h="3111" w="362">
                  <a:moveTo>
                    <a:pt x="183" y="1"/>
                  </a:moveTo>
                  <a:cubicBezTo>
                    <a:pt x="83" y="1"/>
                    <a:pt x="0" y="83"/>
                    <a:pt x="0" y="183"/>
                  </a:cubicBezTo>
                  <a:lnTo>
                    <a:pt x="0" y="3111"/>
                  </a:lnTo>
                  <a:lnTo>
                    <a:pt x="362" y="3111"/>
                  </a:lnTo>
                  <a:lnTo>
                    <a:pt x="362" y="183"/>
                  </a:lnTo>
                  <a:cubicBezTo>
                    <a:pt x="362" y="133"/>
                    <a:pt x="344" y="87"/>
                    <a:pt x="308" y="54"/>
                  </a:cubicBezTo>
                  <a:cubicBezTo>
                    <a:pt x="276" y="22"/>
                    <a:pt x="233" y="1"/>
                    <a:pt x="183" y="1"/>
                  </a:cubicBezTo>
                  <a:close/>
                </a:path>
              </a:pathLst>
            </a:custGeom>
            <a:solidFill>
              <a:srgbClr val="4D43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7361562" y="3791258"/>
              <a:ext cx="38050" cy="657627"/>
            </a:xfrm>
            <a:custGeom>
              <a:rect b="b" l="l" r="r" t="t"/>
              <a:pathLst>
                <a:path extrusionOk="0" h="3111" w="180">
                  <a:moveTo>
                    <a:pt x="1" y="1"/>
                  </a:moveTo>
                  <a:lnTo>
                    <a:pt x="1" y="3111"/>
                  </a:lnTo>
                  <a:lnTo>
                    <a:pt x="180" y="3111"/>
                  </a:lnTo>
                  <a:lnTo>
                    <a:pt x="180" y="183"/>
                  </a:lnTo>
                  <a:cubicBezTo>
                    <a:pt x="180" y="133"/>
                    <a:pt x="162" y="87"/>
                    <a:pt x="126" y="54"/>
                  </a:cubicBezTo>
                  <a:cubicBezTo>
                    <a:pt x="94" y="22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604E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6727613" y="4230943"/>
              <a:ext cx="255145" cy="82653"/>
            </a:xfrm>
            <a:custGeom>
              <a:rect b="b" l="l" r="r" t="t"/>
              <a:pathLst>
                <a:path extrusionOk="0" h="391" w="1207">
                  <a:moveTo>
                    <a:pt x="1" y="0"/>
                  </a:moveTo>
                  <a:lnTo>
                    <a:pt x="208" y="390"/>
                  </a:lnTo>
                  <a:lnTo>
                    <a:pt x="999" y="390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7739945" y="4230943"/>
              <a:ext cx="255990" cy="82653"/>
            </a:xfrm>
            <a:custGeom>
              <a:rect b="b" l="l" r="r" t="t"/>
              <a:pathLst>
                <a:path extrusionOk="0" h="391" w="1211">
                  <a:moveTo>
                    <a:pt x="0" y="0"/>
                  </a:moveTo>
                  <a:lnTo>
                    <a:pt x="208" y="390"/>
                  </a:lnTo>
                  <a:lnTo>
                    <a:pt x="999" y="39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6727613" y="3469738"/>
              <a:ext cx="255145" cy="68278"/>
            </a:xfrm>
            <a:custGeom>
              <a:rect b="b" l="l" r="r" t="t"/>
              <a:pathLst>
                <a:path extrusionOk="0" h="323" w="1207">
                  <a:moveTo>
                    <a:pt x="1" y="1"/>
                  </a:moveTo>
                  <a:lnTo>
                    <a:pt x="1" y="323"/>
                  </a:lnTo>
                  <a:lnTo>
                    <a:pt x="1207" y="3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39945" y="3469738"/>
              <a:ext cx="255990" cy="68278"/>
            </a:xfrm>
            <a:custGeom>
              <a:rect b="b" l="l" r="r" t="t"/>
              <a:pathLst>
                <a:path extrusionOk="0" h="323" w="1211">
                  <a:moveTo>
                    <a:pt x="0" y="1"/>
                  </a:moveTo>
                  <a:lnTo>
                    <a:pt x="0" y="323"/>
                  </a:lnTo>
                  <a:lnTo>
                    <a:pt x="1210" y="323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270877" y="3158788"/>
              <a:ext cx="201452" cy="200818"/>
            </a:xfrm>
            <a:custGeom>
              <a:rect b="b" l="l" r="r" t="t"/>
              <a:pathLst>
                <a:path extrusionOk="0" h="950" w="953">
                  <a:moveTo>
                    <a:pt x="477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8"/>
                    <a:pt x="212" y="949"/>
                    <a:pt x="477" y="949"/>
                  </a:cubicBezTo>
                  <a:cubicBezTo>
                    <a:pt x="738" y="949"/>
                    <a:pt x="953" y="738"/>
                    <a:pt x="953" y="473"/>
                  </a:cubicBezTo>
                  <a:cubicBezTo>
                    <a:pt x="953" y="212"/>
                    <a:pt x="738" y="1"/>
                    <a:pt x="477" y="1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7300471" y="3187537"/>
              <a:ext cx="142264" cy="142475"/>
            </a:xfrm>
            <a:custGeom>
              <a:rect b="b" l="l" r="r" t="t"/>
              <a:pathLst>
                <a:path extrusionOk="0" h="674" w="673">
                  <a:moveTo>
                    <a:pt x="337" y="1"/>
                  </a:moveTo>
                  <a:cubicBezTo>
                    <a:pt x="150" y="1"/>
                    <a:pt x="0" y="155"/>
                    <a:pt x="0" y="337"/>
                  </a:cubicBezTo>
                  <a:cubicBezTo>
                    <a:pt x="0" y="523"/>
                    <a:pt x="150" y="674"/>
                    <a:pt x="337" y="674"/>
                  </a:cubicBezTo>
                  <a:cubicBezTo>
                    <a:pt x="523" y="674"/>
                    <a:pt x="673" y="523"/>
                    <a:pt x="673" y="337"/>
                  </a:cubicBezTo>
                  <a:cubicBezTo>
                    <a:pt x="673" y="155"/>
                    <a:pt x="523" y="1"/>
                    <a:pt x="337" y="1"/>
                  </a:cubicBezTo>
                  <a:close/>
                </a:path>
              </a:pathLst>
            </a:custGeom>
            <a:solidFill>
              <a:srgbClr val="7D24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7202810" y="2861578"/>
              <a:ext cx="317081" cy="158329"/>
            </a:xfrm>
            <a:custGeom>
              <a:rect b="b" l="l" r="r" t="t"/>
              <a:pathLst>
                <a:path extrusionOk="0" h="749" w="1500">
                  <a:moveTo>
                    <a:pt x="752" y="0"/>
                  </a:moveTo>
                  <a:cubicBezTo>
                    <a:pt x="337" y="0"/>
                    <a:pt x="0" y="333"/>
                    <a:pt x="0" y="748"/>
                  </a:cubicBezTo>
                  <a:lnTo>
                    <a:pt x="219" y="748"/>
                  </a:lnTo>
                  <a:cubicBezTo>
                    <a:pt x="219" y="455"/>
                    <a:pt x="459" y="219"/>
                    <a:pt x="752" y="219"/>
                  </a:cubicBezTo>
                  <a:cubicBezTo>
                    <a:pt x="1045" y="219"/>
                    <a:pt x="1282" y="455"/>
                    <a:pt x="1282" y="748"/>
                  </a:cubicBezTo>
                  <a:lnTo>
                    <a:pt x="1500" y="748"/>
                  </a:lnTo>
                  <a:cubicBezTo>
                    <a:pt x="1500" y="333"/>
                    <a:pt x="1167" y="0"/>
                    <a:pt x="752" y="0"/>
                  </a:cubicBezTo>
                  <a:close/>
                </a:path>
              </a:pathLst>
            </a:custGeom>
            <a:solidFill>
              <a:srgbClr val="423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270877" y="3466779"/>
              <a:ext cx="201452" cy="200607"/>
            </a:xfrm>
            <a:custGeom>
              <a:rect b="b" l="l" r="r" t="t"/>
              <a:pathLst>
                <a:path extrusionOk="0" h="949" w="953">
                  <a:moveTo>
                    <a:pt x="477" y="0"/>
                  </a:moveTo>
                  <a:cubicBezTo>
                    <a:pt x="212" y="0"/>
                    <a:pt x="1" y="212"/>
                    <a:pt x="1" y="476"/>
                  </a:cubicBezTo>
                  <a:cubicBezTo>
                    <a:pt x="1" y="738"/>
                    <a:pt x="212" y="949"/>
                    <a:pt x="477" y="949"/>
                  </a:cubicBezTo>
                  <a:cubicBezTo>
                    <a:pt x="738" y="949"/>
                    <a:pt x="953" y="738"/>
                    <a:pt x="953" y="476"/>
                  </a:cubicBezTo>
                  <a:cubicBezTo>
                    <a:pt x="953" y="212"/>
                    <a:pt x="738" y="0"/>
                    <a:pt x="477" y="0"/>
                  </a:cubicBezTo>
                  <a:close/>
                </a:path>
              </a:pathLst>
            </a:custGeom>
            <a:solidFill>
              <a:srgbClr val="F145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300471" y="3496373"/>
              <a:ext cx="142264" cy="142264"/>
            </a:xfrm>
            <a:custGeom>
              <a:rect b="b" l="l" r="r" t="t"/>
              <a:pathLst>
                <a:path extrusionOk="0" h="673" w="673">
                  <a:moveTo>
                    <a:pt x="337" y="0"/>
                  </a:moveTo>
                  <a:cubicBezTo>
                    <a:pt x="150" y="0"/>
                    <a:pt x="0" y="150"/>
                    <a:pt x="0" y="336"/>
                  </a:cubicBezTo>
                  <a:cubicBezTo>
                    <a:pt x="0" y="523"/>
                    <a:pt x="150" y="673"/>
                    <a:pt x="337" y="673"/>
                  </a:cubicBezTo>
                  <a:cubicBezTo>
                    <a:pt x="523" y="673"/>
                    <a:pt x="673" y="523"/>
                    <a:pt x="673" y="336"/>
                  </a:cubicBezTo>
                  <a:cubicBezTo>
                    <a:pt x="673" y="150"/>
                    <a:pt x="523" y="0"/>
                    <a:pt x="337" y="0"/>
                  </a:cubicBezTo>
                  <a:close/>
                </a:path>
              </a:pathLst>
            </a:custGeom>
            <a:solidFill>
              <a:srgbClr val="7D24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44"/>
          <p:cNvGrpSpPr/>
          <p:nvPr/>
        </p:nvGrpSpPr>
        <p:grpSpPr>
          <a:xfrm>
            <a:off x="4194197" y="651425"/>
            <a:ext cx="4229461" cy="3808549"/>
            <a:chOff x="1452675" y="2080308"/>
            <a:chExt cx="429400" cy="386667"/>
          </a:xfrm>
        </p:grpSpPr>
        <p:sp>
          <p:nvSpPr>
            <p:cNvPr id="629" name="Google Shape;629;p44"/>
            <p:cNvSpPr/>
            <p:nvPr/>
          </p:nvSpPr>
          <p:spPr>
            <a:xfrm>
              <a:off x="1827125" y="2236300"/>
              <a:ext cx="10125" cy="16125"/>
            </a:xfrm>
            <a:custGeom>
              <a:rect b="b" l="l" r="r" t="t"/>
              <a:pathLst>
                <a:path extrusionOk="0" h="645" w="405">
                  <a:moveTo>
                    <a:pt x="201" y="0"/>
                  </a:moveTo>
                  <a:lnTo>
                    <a:pt x="169" y="107"/>
                  </a:lnTo>
                  <a:cubicBezTo>
                    <a:pt x="144" y="201"/>
                    <a:pt x="83" y="276"/>
                    <a:pt x="0" y="322"/>
                  </a:cubicBezTo>
                  <a:cubicBezTo>
                    <a:pt x="83" y="369"/>
                    <a:pt x="144" y="444"/>
                    <a:pt x="169" y="537"/>
                  </a:cubicBezTo>
                  <a:lnTo>
                    <a:pt x="201" y="644"/>
                  </a:lnTo>
                  <a:lnTo>
                    <a:pt x="233" y="537"/>
                  </a:lnTo>
                  <a:cubicBezTo>
                    <a:pt x="258" y="444"/>
                    <a:pt x="319" y="369"/>
                    <a:pt x="405" y="322"/>
                  </a:cubicBezTo>
                  <a:cubicBezTo>
                    <a:pt x="319" y="276"/>
                    <a:pt x="258" y="201"/>
                    <a:pt x="233" y="10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1663925" y="2246125"/>
              <a:ext cx="10150" cy="16225"/>
            </a:xfrm>
            <a:custGeom>
              <a:rect b="b" l="l" r="r" t="t"/>
              <a:pathLst>
                <a:path extrusionOk="0" h="649" w="406">
                  <a:moveTo>
                    <a:pt x="201" y="1"/>
                  </a:moveTo>
                  <a:lnTo>
                    <a:pt x="172" y="108"/>
                  </a:lnTo>
                  <a:cubicBezTo>
                    <a:pt x="144" y="201"/>
                    <a:pt x="83" y="280"/>
                    <a:pt x="1" y="323"/>
                  </a:cubicBezTo>
                  <a:cubicBezTo>
                    <a:pt x="83" y="369"/>
                    <a:pt x="144" y="448"/>
                    <a:pt x="172" y="538"/>
                  </a:cubicBezTo>
                  <a:lnTo>
                    <a:pt x="201" y="649"/>
                  </a:lnTo>
                  <a:lnTo>
                    <a:pt x="233" y="538"/>
                  </a:lnTo>
                  <a:cubicBezTo>
                    <a:pt x="258" y="448"/>
                    <a:pt x="319" y="369"/>
                    <a:pt x="405" y="323"/>
                  </a:cubicBezTo>
                  <a:cubicBezTo>
                    <a:pt x="319" y="280"/>
                    <a:pt x="258" y="201"/>
                    <a:pt x="233" y="10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871950" y="2450750"/>
              <a:ext cx="10125" cy="16225"/>
            </a:xfrm>
            <a:custGeom>
              <a:rect b="b" l="l" r="r" t="t"/>
              <a:pathLst>
                <a:path extrusionOk="0" h="649" w="405">
                  <a:moveTo>
                    <a:pt x="201" y="1"/>
                  </a:moveTo>
                  <a:lnTo>
                    <a:pt x="172" y="112"/>
                  </a:lnTo>
                  <a:cubicBezTo>
                    <a:pt x="144" y="201"/>
                    <a:pt x="83" y="280"/>
                    <a:pt x="0" y="326"/>
                  </a:cubicBezTo>
                  <a:cubicBezTo>
                    <a:pt x="83" y="373"/>
                    <a:pt x="144" y="448"/>
                    <a:pt x="172" y="541"/>
                  </a:cubicBezTo>
                  <a:lnTo>
                    <a:pt x="201" y="648"/>
                  </a:lnTo>
                  <a:lnTo>
                    <a:pt x="233" y="541"/>
                  </a:lnTo>
                  <a:cubicBezTo>
                    <a:pt x="258" y="448"/>
                    <a:pt x="319" y="373"/>
                    <a:pt x="405" y="326"/>
                  </a:cubicBezTo>
                  <a:cubicBezTo>
                    <a:pt x="319" y="280"/>
                    <a:pt x="258" y="201"/>
                    <a:pt x="233" y="112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1586625" y="2445575"/>
              <a:ext cx="10125" cy="16200"/>
            </a:xfrm>
            <a:custGeom>
              <a:rect b="b" l="l" r="r" t="t"/>
              <a:pathLst>
                <a:path extrusionOk="0" h="648" w="405">
                  <a:moveTo>
                    <a:pt x="201" y="0"/>
                  </a:moveTo>
                  <a:lnTo>
                    <a:pt x="172" y="107"/>
                  </a:lnTo>
                  <a:cubicBezTo>
                    <a:pt x="147" y="200"/>
                    <a:pt x="83" y="276"/>
                    <a:pt x="0" y="322"/>
                  </a:cubicBezTo>
                  <a:cubicBezTo>
                    <a:pt x="83" y="369"/>
                    <a:pt x="147" y="447"/>
                    <a:pt x="172" y="537"/>
                  </a:cubicBezTo>
                  <a:lnTo>
                    <a:pt x="201" y="648"/>
                  </a:lnTo>
                  <a:lnTo>
                    <a:pt x="233" y="537"/>
                  </a:lnTo>
                  <a:cubicBezTo>
                    <a:pt x="258" y="447"/>
                    <a:pt x="323" y="369"/>
                    <a:pt x="405" y="322"/>
                  </a:cubicBezTo>
                  <a:cubicBezTo>
                    <a:pt x="323" y="276"/>
                    <a:pt x="258" y="200"/>
                    <a:pt x="233" y="10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1631275" y="2425456"/>
              <a:ext cx="10125" cy="16225"/>
            </a:xfrm>
            <a:custGeom>
              <a:rect b="b" l="l" r="r" t="t"/>
              <a:pathLst>
                <a:path extrusionOk="0" h="649" w="405">
                  <a:moveTo>
                    <a:pt x="201" y="1"/>
                  </a:moveTo>
                  <a:lnTo>
                    <a:pt x="172" y="108"/>
                  </a:lnTo>
                  <a:cubicBezTo>
                    <a:pt x="147" y="201"/>
                    <a:pt x="83" y="280"/>
                    <a:pt x="0" y="323"/>
                  </a:cubicBezTo>
                  <a:cubicBezTo>
                    <a:pt x="83" y="369"/>
                    <a:pt x="147" y="448"/>
                    <a:pt x="172" y="538"/>
                  </a:cubicBezTo>
                  <a:lnTo>
                    <a:pt x="201" y="648"/>
                  </a:lnTo>
                  <a:lnTo>
                    <a:pt x="233" y="538"/>
                  </a:lnTo>
                  <a:cubicBezTo>
                    <a:pt x="258" y="448"/>
                    <a:pt x="322" y="369"/>
                    <a:pt x="405" y="323"/>
                  </a:cubicBezTo>
                  <a:cubicBezTo>
                    <a:pt x="322" y="280"/>
                    <a:pt x="258" y="201"/>
                    <a:pt x="233" y="10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1773900" y="2190475"/>
              <a:ext cx="10125" cy="16225"/>
            </a:xfrm>
            <a:custGeom>
              <a:rect b="b" l="l" r="r" t="t"/>
              <a:pathLst>
                <a:path extrusionOk="0" h="649" w="405">
                  <a:moveTo>
                    <a:pt x="204" y="1"/>
                  </a:moveTo>
                  <a:lnTo>
                    <a:pt x="172" y="108"/>
                  </a:lnTo>
                  <a:cubicBezTo>
                    <a:pt x="147" y="201"/>
                    <a:pt x="86" y="276"/>
                    <a:pt x="0" y="323"/>
                  </a:cubicBezTo>
                  <a:cubicBezTo>
                    <a:pt x="86" y="369"/>
                    <a:pt x="147" y="448"/>
                    <a:pt x="172" y="538"/>
                  </a:cubicBezTo>
                  <a:lnTo>
                    <a:pt x="204" y="649"/>
                  </a:lnTo>
                  <a:lnTo>
                    <a:pt x="233" y="538"/>
                  </a:lnTo>
                  <a:cubicBezTo>
                    <a:pt x="261" y="448"/>
                    <a:pt x="322" y="369"/>
                    <a:pt x="404" y="323"/>
                  </a:cubicBezTo>
                  <a:cubicBezTo>
                    <a:pt x="322" y="276"/>
                    <a:pt x="261" y="201"/>
                    <a:pt x="233" y="108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1855475" y="2225200"/>
              <a:ext cx="7200" cy="11550"/>
            </a:xfrm>
            <a:custGeom>
              <a:rect b="b" l="l" r="r" t="t"/>
              <a:pathLst>
                <a:path extrusionOk="0" h="462" w="288">
                  <a:moveTo>
                    <a:pt x="144" y="0"/>
                  </a:moveTo>
                  <a:lnTo>
                    <a:pt x="123" y="79"/>
                  </a:lnTo>
                  <a:cubicBezTo>
                    <a:pt x="101" y="143"/>
                    <a:pt x="58" y="197"/>
                    <a:pt x="1" y="229"/>
                  </a:cubicBezTo>
                  <a:cubicBezTo>
                    <a:pt x="58" y="262"/>
                    <a:pt x="101" y="319"/>
                    <a:pt x="123" y="383"/>
                  </a:cubicBezTo>
                  <a:lnTo>
                    <a:pt x="144" y="462"/>
                  </a:lnTo>
                  <a:lnTo>
                    <a:pt x="166" y="383"/>
                  </a:lnTo>
                  <a:cubicBezTo>
                    <a:pt x="183" y="319"/>
                    <a:pt x="226" y="262"/>
                    <a:pt x="287" y="229"/>
                  </a:cubicBezTo>
                  <a:cubicBezTo>
                    <a:pt x="226" y="197"/>
                    <a:pt x="183" y="143"/>
                    <a:pt x="166" y="7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1684775" y="2155675"/>
              <a:ext cx="7175" cy="11475"/>
            </a:xfrm>
            <a:custGeom>
              <a:rect b="b" l="l" r="r" t="t"/>
              <a:pathLst>
                <a:path extrusionOk="0" h="459" w="287">
                  <a:moveTo>
                    <a:pt x="144" y="1"/>
                  </a:moveTo>
                  <a:lnTo>
                    <a:pt x="122" y="76"/>
                  </a:lnTo>
                  <a:cubicBezTo>
                    <a:pt x="101" y="144"/>
                    <a:pt x="58" y="197"/>
                    <a:pt x="0" y="230"/>
                  </a:cubicBezTo>
                  <a:cubicBezTo>
                    <a:pt x="58" y="262"/>
                    <a:pt x="101" y="319"/>
                    <a:pt x="122" y="384"/>
                  </a:cubicBezTo>
                  <a:lnTo>
                    <a:pt x="144" y="459"/>
                  </a:lnTo>
                  <a:lnTo>
                    <a:pt x="165" y="384"/>
                  </a:lnTo>
                  <a:cubicBezTo>
                    <a:pt x="183" y="319"/>
                    <a:pt x="226" y="262"/>
                    <a:pt x="287" y="230"/>
                  </a:cubicBezTo>
                  <a:cubicBezTo>
                    <a:pt x="226" y="197"/>
                    <a:pt x="183" y="144"/>
                    <a:pt x="165" y="76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1580100" y="2308675"/>
              <a:ext cx="13800" cy="22125"/>
            </a:xfrm>
            <a:custGeom>
              <a:rect b="b" l="l" r="r" t="t"/>
              <a:pathLst>
                <a:path extrusionOk="0" h="885" w="552">
                  <a:moveTo>
                    <a:pt x="276" y="0"/>
                  </a:moveTo>
                  <a:lnTo>
                    <a:pt x="233" y="151"/>
                  </a:lnTo>
                  <a:cubicBezTo>
                    <a:pt x="197" y="276"/>
                    <a:pt x="115" y="380"/>
                    <a:pt x="0" y="444"/>
                  </a:cubicBezTo>
                  <a:cubicBezTo>
                    <a:pt x="115" y="505"/>
                    <a:pt x="197" y="609"/>
                    <a:pt x="233" y="734"/>
                  </a:cubicBezTo>
                  <a:lnTo>
                    <a:pt x="276" y="884"/>
                  </a:lnTo>
                  <a:lnTo>
                    <a:pt x="319" y="734"/>
                  </a:lnTo>
                  <a:cubicBezTo>
                    <a:pt x="351" y="609"/>
                    <a:pt x="437" y="505"/>
                    <a:pt x="551" y="444"/>
                  </a:cubicBezTo>
                  <a:cubicBezTo>
                    <a:pt x="437" y="380"/>
                    <a:pt x="351" y="276"/>
                    <a:pt x="319" y="151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1627599" y="2080308"/>
              <a:ext cx="13800" cy="22025"/>
            </a:xfrm>
            <a:custGeom>
              <a:rect b="b" l="l" r="r" t="t"/>
              <a:pathLst>
                <a:path extrusionOk="0" h="881" w="552">
                  <a:moveTo>
                    <a:pt x="276" y="0"/>
                  </a:moveTo>
                  <a:lnTo>
                    <a:pt x="233" y="147"/>
                  </a:lnTo>
                  <a:cubicBezTo>
                    <a:pt x="197" y="272"/>
                    <a:pt x="115" y="380"/>
                    <a:pt x="0" y="441"/>
                  </a:cubicBezTo>
                  <a:cubicBezTo>
                    <a:pt x="115" y="501"/>
                    <a:pt x="197" y="609"/>
                    <a:pt x="233" y="734"/>
                  </a:cubicBezTo>
                  <a:lnTo>
                    <a:pt x="276" y="881"/>
                  </a:lnTo>
                  <a:lnTo>
                    <a:pt x="319" y="734"/>
                  </a:lnTo>
                  <a:cubicBezTo>
                    <a:pt x="354" y="609"/>
                    <a:pt x="437" y="501"/>
                    <a:pt x="551" y="441"/>
                  </a:cubicBezTo>
                  <a:cubicBezTo>
                    <a:pt x="437" y="380"/>
                    <a:pt x="354" y="272"/>
                    <a:pt x="319" y="147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1452675" y="2432150"/>
              <a:ext cx="13825" cy="22025"/>
            </a:xfrm>
            <a:custGeom>
              <a:rect b="b" l="l" r="r" t="t"/>
              <a:pathLst>
                <a:path extrusionOk="0" h="881" w="553">
                  <a:moveTo>
                    <a:pt x="277" y="0"/>
                  </a:moveTo>
                  <a:lnTo>
                    <a:pt x="234" y="151"/>
                  </a:lnTo>
                  <a:cubicBezTo>
                    <a:pt x="201" y="272"/>
                    <a:pt x="115" y="380"/>
                    <a:pt x="1" y="440"/>
                  </a:cubicBezTo>
                  <a:cubicBezTo>
                    <a:pt x="115" y="505"/>
                    <a:pt x="201" y="609"/>
                    <a:pt x="234" y="734"/>
                  </a:cubicBezTo>
                  <a:lnTo>
                    <a:pt x="277" y="881"/>
                  </a:lnTo>
                  <a:lnTo>
                    <a:pt x="319" y="734"/>
                  </a:lnTo>
                  <a:cubicBezTo>
                    <a:pt x="355" y="609"/>
                    <a:pt x="438" y="505"/>
                    <a:pt x="552" y="440"/>
                  </a:cubicBezTo>
                  <a:cubicBezTo>
                    <a:pt x="438" y="380"/>
                    <a:pt x="355" y="272"/>
                    <a:pt x="319" y="15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1596725" y="2291050"/>
              <a:ext cx="8275" cy="13175"/>
            </a:xfrm>
            <a:custGeom>
              <a:rect b="b" l="l" r="r" t="t"/>
              <a:pathLst>
                <a:path extrusionOk="0" h="527" w="331">
                  <a:moveTo>
                    <a:pt x="166" y="0"/>
                  </a:moveTo>
                  <a:lnTo>
                    <a:pt x="140" y="86"/>
                  </a:lnTo>
                  <a:cubicBezTo>
                    <a:pt x="119" y="161"/>
                    <a:pt x="69" y="226"/>
                    <a:pt x="1" y="262"/>
                  </a:cubicBezTo>
                  <a:cubicBezTo>
                    <a:pt x="69" y="301"/>
                    <a:pt x="119" y="362"/>
                    <a:pt x="140" y="437"/>
                  </a:cubicBezTo>
                  <a:lnTo>
                    <a:pt x="166" y="526"/>
                  </a:lnTo>
                  <a:lnTo>
                    <a:pt x="191" y="437"/>
                  </a:lnTo>
                  <a:cubicBezTo>
                    <a:pt x="212" y="362"/>
                    <a:pt x="262" y="301"/>
                    <a:pt x="330" y="262"/>
                  </a:cubicBezTo>
                  <a:cubicBezTo>
                    <a:pt x="262" y="226"/>
                    <a:pt x="212" y="161"/>
                    <a:pt x="191" y="86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1563933" y="2135973"/>
              <a:ext cx="8250" cy="13175"/>
            </a:xfrm>
            <a:custGeom>
              <a:rect b="b" l="l" r="r" t="t"/>
              <a:pathLst>
                <a:path extrusionOk="0" h="527" w="330">
                  <a:moveTo>
                    <a:pt x="165" y="1"/>
                  </a:moveTo>
                  <a:lnTo>
                    <a:pt x="140" y="90"/>
                  </a:lnTo>
                  <a:cubicBezTo>
                    <a:pt x="118" y="165"/>
                    <a:pt x="68" y="226"/>
                    <a:pt x="0" y="266"/>
                  </a:cubicBezTo>
                  <a:cubicBezTo>
                    <a:pt x="68" y="301"/>
                    <a:pt x="118" y="366"/>
                    <a:pt x="140" y="441"/>
                  </a:cubicBezTo>
                  <a:lnTo>
                    <a:pt x="165" y="527"/>
                  </a:lnTo>
                  <a:lnTo>
                    <a:pt x="190" y="441"/>
                  </a:lnTo>
                  <a:cubicBezTo>
                    <a:pt x="212" y="366"/>
                    <a:pt x="262" y="301"/>
                    <a:pt x="330" y="266"/>
                  </a:cubicBezTo>
                  <a:cubicBezTo>
                    <a:pt x="262" y="226"/>
                    <a:pt x="212" y="165"/>
                    <a:pt x="190" y="90"/>
                  </a:cubicBezTo>
                  <a:lnTo>
                    <a:pt x="165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1607200" y="2430275"/>
              <a:ext cx="7175" cy="11475"/>
            </a:xfrm>
            <a:custGeom>
              <a:rect b="b" l="l" r="r" t="t"/>
              <a:pathLst>
                <a:path extrusionOk="0" h="459" w="287">
                  <a:moveTo>
                    <a:pt x="144" y="0"/>
                  </a:moveTo>
                  <a:lnTo>
                    <a:pt x="122" y="75"/>
                  </a:lnTo>
                  <a:cubicBezTo>
                    <a:pt x="101" y="140"/>
                    <a:pt x="58" y="197"/>
                    <a:pt x="1" y="229"/>
                  </a:cubicBezTo>
                  <a:cubicBezTo>
                    <a:pt x="58" y="261"/>
                    <a:pt x="101" y="315"/>
                    <a:pt x="122" y="383"/>
                  </a:cubicBezTo>
                  <a:lnTo>
                    <a:pt x="144" y="458"/>
                  </a:lnTo>
                  <a:lnTo>
                    <a:pt x="165" y="383"/>
                  </a:lnTo>
                  <a:cubicBezTo>
                    <a:pt x="183" y="315"/>
                    <a:pt x="226" y="261"/>
                    <a:pt x="287" y="229"/>
                  </a:cubicBezTo>
                  <a:cubicBezTo>
                    <a:pt x="226" y="197"/>
                    <a:pt x="183" y="140"/>
                    <a:pt x="165" y="75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1833575" y="2393300"/>
              <a:ext cx="7275" cy="11575"/>
            </a:xfrm>
            <a:custGeom>
              <a:rect b="b" l="l" r="r" t="t"/>
              <a:pathLst>
                <a:path extrusionOk="0" h="463" w="291">
                  <a:moveTo>
                    <a:pt x="147" y="1"/>
                  </a:moveTo>
                  <a:lnTo>
                    <a:pt x="122" y="80"/>
                  </a:lnTo>
                  <a:cubicBezTo>
                    <a:pt x="104" y="144"/>
                    <a:pt x="61" y="198"/>
                    <a:pt x="0" y="230"/>
                  </a:cubicBezTo>
                  <a:cubicBezTo>
                    <a:pt x="61" y="262"/>
                    <a:pt x="104" y="319"/>
                    <a:pt x="122" y="384"/>
                  </a:cubicBezTo>
                  <a:lnTo>
                    <a:pt x="147" y="463"/>
                  </a:lnTo>
                  <a:lnTo>
                    <a:pt x="168" y="384"/>
                  </a:lnTo>
                  <a:cubicBezTo>
                    <a:pt x="186" y="319"/>
                    <a:pt x="229" y="262"/>
                    <a:pt x="290" y="230"/>
                  </a:cubicBezTo>
                  <a:cubicBezTo>
                    <a:pt x="229" y="198"/>
                    <a:pt x="186" y="144"/>
                    <a:pt x="168" y="8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1668052" y="2226864"/>
              <a:ext cx="7175" cy="11475"/>
            </a:xfrm>
            <a:custGeom>
              <a:rect b="b" l="l" r="r" t="t"/>
              <a:pathLst>
                <a:path extrusionOk="0" h="459" w="287">
                  <a:moveTo>
                    <a:pt x="144" y="0"/>
                  </a:moveTo>
                  <a:lnTo>
                    <a:pt x="122" y="79"/>
                  </a:lnTo>
                  <a:cubicBezTo>
                    <a:pt x="104" y="143"/>
                    <a:pt x="58" y="197"/>
                    <a:pt x="0" y="229"/>
                  </a:cubicBezTo>
                  <a:cubicBezTo>
                    <a:pt x="58" y="261"/>
                    <a:pt x="104" y="319"/>
                    <a:pt x="122" y="383"/>
                  </a:cubicBezTo>
                  <a:lnTo>
                    <a:pt x="144" y="458"/>
                  </a:lnTo>
                  <a:lnTo>
                    <a:pt x="165" y="383"/>
                  </a:lnTo>
                  <a:cubicBezTo>
                    <a:pt x="183" y="319"/>
                    <a:pt x="226" y="261"/>
                    <a:pt x="287" y="229"/>
                  </a:cubicBezTo>
                  <a:cubicBezTo>
                    <a:pt x="226" y="197"/>
                    <a:pt x="183" y="143"/>
                    <a:pt x="165" y="7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BCC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85CB4"/>
                </a:solidFill>
              </a:endParaRPr>
            </a:p>
          </p:txBody>
        </p:sp>
      </p:grpSp>
      <p:cxnSp>
        <p:nvCxnSpPr>
          <p:cNvPr id="645" name="Google Shape;645;p44"/>
          <p:cNvCxnSpPr/>
          <p:nvPr/>
        </p:nvCxnSpPr>
        <p:spPr>
          <a:xfrm>
            <a:off x="666750" y="3076575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44"/>
          <p:cNvCxnSpPr/>
          <p:nvPr/>
        </p:nvCxnSpPr>
        <p:spPr>
          <a:xfrm>
            <a:off x="666750" y="1066800"/>
            <a:ext cx="1876500" cy="0"/>
          </a:xfrm>
          <a:prstGeom prst="straightConnector1">
            <a:avLst/>
          </a:prstGeom>
          <a:noFill/>
          <a:ln cap="rnd" cmpd="sng" w="28575">
            <a:solidFill>
              <a:srgbClr val="785CB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7" name="Google Shape;647;p44"/>
          <p:cNvSpPr txBox="1"/>
          <p:nvPr/>
        </p:nvSpPr>
        <p:spPr>
          <a:xfrm>
            <a:off x="105000" y="540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5642A3"/>
                </a:solidFill>
                <a:latin typeface="Open Sans"/>
                <a:ea typeface="Open Sans"/>
                <a:cs typeface="Open Sans"/>
                <a:sym typeface="Open Sans"/>
              </a:rPr>
              <a:t>RxJ</a:t>
            </a:r>
            <a:r>
              <a:rPr b="1" lang="en" sz="4800">
                <a:solidFill>
                  <a:srgbClr val="5642A3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endParaRPr sz="1800">
              <a:solidFill>
                <a:srgbClr val="5642A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2"/>
          <p:cNvSpPr txBox="1"/>
          <p:nvPr>
            <p:ph type="title"/>
          </p:nvPr>
        </p:nvSpPr>
        <p:spPr>
          <a:xfrm>
            <a:off x="1419525" y="10217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362E88"/>
                </a:solidFill>
              </a:rPr>
              <a:t>Anatomy of an Observable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62"/>
          <p:cNvSpPr txBox="1"/>
          <p:nvPr/>
        </p:nvSpPr>
        <p:spPr>
          <a:xfrm>
            <a:off x="989025" y="584575"/>
            <a:ext cx="7725900" cy="4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71428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Creating Observables</a:t>
            </a:r>
            <a:b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observable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'hi'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Subscribing to Observables</a:t>
            </a:r>
            <a:b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subscription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b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solidFill>
                <a:schemeClr val="dk1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Executing the Observable</a:t>
            </a:r>
            <a:b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complete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)?</a:t>
            </a:r>
            <a:b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1200">
              <a:solidFill>
                <a:schemeClr val="dk1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Disposing Observables</a:t>
            </a:r>
            <a:br>
              <a:rPr lang="en" sz="1200">
                <a:solidFill>
                  <a:schemeClr val="dk1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chemeClr val="dk1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3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Promise vs Observable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63"/>
          <p:cNvSpPr txBox="1"/>
          <p:nvPr/>
        </p:nvSpPr>
        <p:spPr>
          <a:xfrm>
            <a:off x="642950" y="151300"/>
            <a:ext cx="8433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Promise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can provide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single value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whereas an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Observable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is a stream of values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(from 0 to multiple values);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Promise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eager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, whereas an </a:t>
            </a: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Observable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lazy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0" name="Google Shape;7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375" y="2227425"/>
            <a:ext cx="2859450" cy="28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3"/>
          <p:cNvSpPr txBox="1"/>
          <p:nvPr/>
        </p:nvSpPr>
        <p:spPr>
          <a:xfrm>
            <a:off x="540000" y="1973150"/>
            <a:ext cx="488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let</a:t>
            </a:r>
            <a:r>
              <a:rPr lang="en">
                <a:solidFill>
                  <a:schemeClr val="dk1"/>
                </a:solidFill>
              </a:rPr>
              <a:t> myFirstPromise = </a:t>
            </a:r>
            <a:r>
              <a:rPr lang="en">
                <a:solidFill>
                  <a:srgbClr val="0000FF"/>
                </a:solidFill>
              </a:rPr>
              <a:t>new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008080"/>
                </a:solidFill>
              </a:rPr>
              <a:t>Promise</a:t>
            </a:r>
            <a:r>
              <a:rPr lang="en">
                <a:solidFill>
                  <a:schemeClr val="dk1"/>
                </a:solidFill>
              </a:rPr>
              <a:t>((resolve, reject) =&gt;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console.log(</a:t>
            </a:r>
            <a:r>
              <a:rPr lang="en">
                <a:solidFill>
                  <a:srgbClr val="A31515"/>
                </a:solidFill>
              </a:rPr>
              <a:t>"Hello!"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resolve(</a:t>
            </a:r>
            <a:r>
              <a:rPr lang="en">
                <a:solidFill>
                  <a:srgbClr val="A31515"/>
                </a:solidFill>
              </a:rPr>
              <a:t>"42"</a:t>
            </a:r>
            <a:r>
              <a:rPr lang="en">
                <a:solidFill>
                  <a:schemeClr val="dk1"/>
                </a:solidFill>
              </a:rPr>
              <a:t>);</a:t>
            </a:r>
            <a:endParaRPr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myFirstPromise.then((data) =&gt;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console.log(data)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});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myFirstPromise.then((data) =&gt;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console.log(data)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});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See more...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4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Promise vs Observable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7" name="Google Shape;787;p64"/>
          <p:cNvSpPr txBox="1"/>
          <p:nvPr/>
        </p:nvSpPr>
        <p:spPr>
          <a:xfrm>
            <a:off x="464575" y="620600"/>
            <a:ext cx="862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7493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Promise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is always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asynchronous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, while an </a:t>
            </a:r>
            <a:r>
              <a:rPr b="1"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Observable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can be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either synchronous or asynchronous,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You can apply RxJS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operators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 an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Observable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 get a new tailored stream.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E"/>
                </a:highlight>
              </a:rPr>
              <a:t>Promise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.resolve().then(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</a:rPr>
              <a:t>function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callbackA () {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 console.log(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</a:rPr>
              <a:t>"finish A"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);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}).then(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</a:rPr>
              <a:t>function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callbackB () {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 console.log(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</a:rPr>
              <a:t>"finish B"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);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});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  <a:highlight>
                  <a:srgbClr val="FFFFFE"/>
                </a:highlight>
              </a:rPr>
              <a:t>Promise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.resolve().then(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</a:rPr>
              <a:t>function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callbackC () {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  console.log(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</a:rPr>
              <a:t>"finish C"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);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</a:rPr>
              <a:t>}) </a:t>
            </a:r>
            <a:r>
              <a:rPr lang="en" u="sng">
                <a:solidFill>
                  <a:schemeClr val="hlink"/>
                </a:solidFill>
                <a:highlight>
                  <a:srgbClr val="FFFFFE"/>
                </a:highlight>
                <a:hlinkClick r:id="rId3"/>
              </a:rPr>
              <a:t>See more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88" name="Google Shape;7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375" y="2227425"/>
            <a:ext cx="2859450" cy="28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65"/>
          <p:cNvSpPr txBox="1"/>
          <p:nvPr>
            <p:ph type="title"/>
          </p:nvPr>
        </p:nvSpPr>
        <p:spPr>
          <a:xfrm>
            <a:off x="1433875" y="13820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Did I meet you earlier?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4" name="Google Shape;794;p65"/>
          <p:cNvSpPr txBox="1"/>
          <p:nvPr/>
        </p:nvSpPr>
        <p:spPr>
          <a:xfrm>
            <a:off x="1119200" y="516700"/>
            <a:ext cx="862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observable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subscriber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setTimeout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subscriber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complete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'just before subscribe'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observable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'got value '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error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'something wrong occurred: '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err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complete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'done'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80000"/>
                </a:solidFill>
                <a:latin typeface="Courier New"/>
                <a:ea typeface="Courier New"/>
                <a:cs typeface="Courier New"/>
                <a:sym typeface="Courier New"/>
              </a:rPr>
              <a:t>'just after subscribe'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6"/>
          <p:cNvSpPr txBox="1"/>
          <p:nvPr/>
        </p:nvSpPr>
        <p:spPr>
          <a:xfrm>
            <a:off x="0" y="0"/>
            <a:ext cx="6332100" cy="3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6"/>
          <p:cNvSpPr txBox="1"/>
          <p:nvPr/>
        </p:nvSpPr>
        <p:spPr>
          <a:xfrm>
            <a:off x="1795800" y="144825"/>
            <a:ext cx="555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85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516D7B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>
                <a:solidFill>
                  <a:srgbClr val="DCDCD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Subject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IObservable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IDisposable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Subscribe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(IObserver&lt;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observer)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NotImplementedException();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Observer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IObserver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OnCompleted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NotImplementedException();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OnError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(Exception error)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NotImplementedException();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OnNext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NotImplementedException();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b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8"/>
          <p:cNvSpPr txBox="1"/>
          <p:nvPr>
            <p:ph idx="3" type="subTitle"/>
          </p:nvPr>
        </p:nvSpPr>
        <p:spPr>
          <a:xfrm>
            <a:off x="2100900" y="1770725"/>
            <a:ext cx="10182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PIPEABLE</a:t>
            </a:r>
            <a:endParaRPr/>
          </a:p>
        </p:txBody>
      </p:sp>
      <p:sp>
        <p:nvSpPr>
          <p:cNvPr id="811" name="Google Shape;811;p68"/>
          <p:cNvSpPr txBox="1"/>
          <p:nvPr>
            <p:ph idx="4" type="subTitle"/>
          </p:nvPr>
        </p:nvSpPr>
        <p:spPr>
          <a:xfrm>
            <a:off x="824400" y="2216825"/>
            <a:ext cx="33405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Takes an Observable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as its input and </a:t>
            </a: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returns 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another </a:t>
            </a: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Observable; 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It is a </a:t>
            </a:r>
            <a:r>
              <a:rPr b="1"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pure </a:t>
            </a:r>
            <a:r>
              <a:rPr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operation;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Examples: filter(...), mergeMap(...);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68"/>
          <p:cNvSpPr txBox="1"/>
          <p:nvPr>
            <p:ph idx="1" type="subTitle"/>
          </p:nvPr>
        </p:nvSpPr>
        <p:spPr>
          <a:xfrm>
            <a:off x="5967801" y="1770725"/>
            <a:ext cx="11025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</a:t>
            </a:r>
            <a:endParaRPr/>
          </a:p>
        </p:txBody>
      </p:sp>
      <p:sp>
        <p:nvSpPr>
          <p:cNvPr id="813" name="Google Shape;813;p68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What are operators?</a:t>
            </a:r>
            <a:endParaRPr b="1" sz="3000">
              <a:solidFill>
                <a:srgbClr val="362E88"/>
              </a:solidFill>
            </a:endParaRPr>
          </a:p>
        </p:txBody>
      </p:sp>
      <p:sp>
        <p:nvSpPr>
          <p:cNvPr id="814" name="Google Shape;814;p68"/>
          <p:cNvSpPr txBox="1"/>
          <p:nvPr>
            <p:ph type="title"/>
          </p:nvPr>
        </p:nvSpPr>
        <p:spPr>
          <a:xfrm>
            <a:off x="1828825" y="927925"/>
            <a:ext cx="59415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Operators are </a:t>
            </a:r>
            <a:r>
              <a:rPr b="1" lang="en">
                <a:solidFill>
                  <a:srgbClr val="D5309A"/>
                </a:solidFill>
              </a:rPr>
              <a:t>functions</a:t>
            </a:r>
            <a:r>
              <a:rPr b="1" lang="en">
                <a:solidFill>
                  <a:srgbClr val="434343"/>
                </a:solidFill>
              </a:rPr>
              <a:t>!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815" name="Google Shape;815;p68"/>
          <p:cNvSpPr txBox="1"/>
          <p:nvPr/>
        </p:nvSpPr>
        <p:spPr>
          <a:xfrm>
            <a:off x="4924175" y="2216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Standalone functions to create a </a:t>
            </a:r>
            <a:r>
              <a:rPr b="1" lang="en" sz="1200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new Observable</a:t>
            </a:r>
            <a:r>
              <a:rPr lang="en" sz="1200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sz="1200">
              <a:solidFill>
                <a:srgbClr val="434343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Examples: of(1, 2, 3), interval(1000);</a:t>
            </a:r>
            <a:endParaRPr sz="1200">
              <a:solidFill>
                <a:srgbClr val="434343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9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Piping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1" name="Google Shape;821;p69"/>
          <p:cNvSpPr txBox="1"/>
          <p:nvPr/>
        </p:nvSpPr>
        <p:spPr>
          <a:xfrm>
            <a:off x="2237950" y="1153125"/>
            <a:ext cx="630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operator()(observable) { … }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op4()(op3()(op2()(op1()(obs))))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obs.pipe(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op1(),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op2(),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op3(),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op3(),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0"/>
          <p:cNvSpPr txBox="1"/>
          <p:nvPr>
            <p:ph type="title"/>
          </p:nvPr>
        </p:nvSpPr>
        <p:spPr>
          <a:xfrm>
            <a:off x="-1296737" y="11648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362E88"/>
              </a:buClr>
              <a:buSzPts val="1800"/>
              <a:buAutoNum type="arabicPeriod"/>
            </a:pPr>
            <a:r>
              <a:rPr b="1" lang="en" sz="1800">
                <a:solidFill>
                  <a:srgbClr val="362E88"/>
                </a:solidFill>
              </a:rPr>
              <a:t>Creation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7" name="Google Shape;827;p70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of(1, 2, 3)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from([1, 2, 3])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range(1, 10)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interval(1000)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fromEvent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(document, ‘click’)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throwError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70"/>
          <p:cNvSpPr txBox="1"/>
          <p:nvPr>
            <p:ph type="title"/>
          </p:nvPr>
        </p:nvSpPr>
        <p:spPr>
          <a:xfrm>
            <a:off x="3202638" y="11269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2. Join Creation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9" name="Google Shape;829;p70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Categories of operators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0" name="Google Shape;830;p70"/>
          <p:cNvSpPr txBox="1"/>
          <p:nvPr/>
        </p:nvSpPr>
        <p:spPr>
          <a:xfrm>
            <a:off x="5387563" y="16472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forkJoin 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merge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combineLatest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concat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1"/>
          <p:cNvSpPr txBox="1"/>
          <p:nvPr>
            <p:ph type="title"/>
          </p:nvPr>
        </p:nvSpPr>
        <p:spPr>
          <a:xfrm>
            <a:off x="-1296737" y="11648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3. Filtering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6" name="Google Shape;836;p71"/>
          <p:cNvSpPr txBox="1"/>
          <p:nvPr>
            <p:ph type="title"/>
          </p:nvPr>
        </p:nvSpPr>
        <p:spPr>
          <a:xfrm>
            <a:off x="3202638" y="11269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 4. Error Handling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71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first/last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take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skipUntil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distinct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8" name="Google Shape;838;p71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Categories of operators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9" name="Google Shape;839;p71"/>
          <p:cNvSpPr txBox="1"/>
          <p:nvPr/>
        </p:nvSpPr>
        <p:spPr>
          <a:xfrm>
            <a:off x="5387563" y="16472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catchError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retry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retryWhen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5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WHAT DOES REACTIVITY MEAN?</a:t>
            </a:r>
            <a:endParaRPr sz="4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2"/>
          <p:cNvSpPr txBox="1"/>
          <p:nvPr/>
        </p:nvSpPr>
        <p:spPr>
          <a:xfrm>
            <a:off x="1360550" y="896000"/>
            <a:ext cx="8085900" cy="41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ighlight>
                  <a:srgbClr val="FFFFFE"/>
                </a:highlight>
                <a:hlinkClick r:id="rId3"/>
              </a:rPr>
              <a:t>https://stackblitz.com/edit/rxjs-yeawkw</a:t>
            </a:r>
            <a:endParaRPr sz="2400">
              <a:solidFill>
                <a:schemeClr val="dk1"/>
              </a:solidFill>
              <a:highlight>
                <a:srgbClr val="FFFFFE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3"/>
          <p:cNvSpPr txBox="1"/>
          <p:nvPr/>
        </p:nvSpPr>
        <p:spPr>
          <a:xfrm>
            <a:off x="926775" y="590725"/>
            <a:ext cx="7882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Observables most commonly emit ordinary values like strings and numbers, but surprisingly often, it is necessary to handle </a:t>
            </a:r>
            <a:r>
              <a:rPr b="1"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Observables </a:t>
            </a:r>
            <a:r>
              <a:rPr b="1" i="1"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of</a:t>
            </a:r>
            <a:r>
              <a:rPr b="1"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 Observables</a:t>
            </a:r>
            <a:r>
              <a:rPr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, so-called higher-order Observables.</a:t>
            </a:r>
            <a:endParaRPr>
              <a:solidFill>
                <a:srgbClr val="434343"/>
              </a:solidFill>
              <a:highlight>
                <a:srgbClr val="FAFAFA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fileObservable 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urlObservable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map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url 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But how do you work with a higher-order Observable? Typically, by </a:t>
            </a:r>
            <a:r>
              <a:rPr b="1" lang="en">
                <a:solidFill>
                  <a:srgbClr val="434343"/>
                </a:solidFill>
                <a:highlight>
                  <a:srgbClr val="FAFAFA"/>
                </a:highlight>
                <a:latin typeface="Open Sans"/>
                <a:ea typeface="Open Sans"/>
                <a:cs typeface="Open Sans"/>
                <a:sym typeface="Open Sans"/>
              </a:rPr>
              <a:t>flattening (join)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fileObservable 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urlObservable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pipe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map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url 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)),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concatAll</a:t>
            </a: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0" name="Google Shape;850;p73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Higher-order Observables</a:t>
            </a:r>
            <a:endParaRPr b="1" sz="3000">
              <a:solidFill>
                <a:srgbClr val="362E88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4"/>
          <p:cNvSpPr txBox="1"/>
          <p:nvPr>
            <p:ph type="title"/>
          </p:nvPr>
        </p:nvSpPr>
        <p:spPr>
          <a:xfrm>
            <a:off x="-1296737" y="11648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5. Transformation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6" name="Google Shape;856;p74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concatMap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switchMap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mergeMap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buffer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groupBy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p74"/>
          <p:cNvSpPr txBox="1"/>
          <p:nvPr>
            <p:ph type="title"/>
          </p:nvPr>
        </p:nvSpPr>
        <p:spPr>
          <a:xfrm>
            <a:off x="3202638" y="11269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6. Join 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p74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Categories of operators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p74"/>
          <p:cNvSpPr txBox="1"/>
          <p:nvPr/>
        </p:nvSpPr>
        <p:spPr>
          <a:xfrm>
            <a:off x="5387563" y="16472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combineAll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concatAll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mergeAll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withLatestFrom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exhaust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5"/>
          <p:cNvSpPr txBox="1"/>
          <p:nvPr>
            <p:ph type="title"/>
          </p:nvPr>
        </p:nvSpPr>
        <p:spPr>
          <a:xfrm>
            <a:off x="-1296737" y="11648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5. Multicasting 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5" name="Google Shape;865;p75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multicast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publish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publishLast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6" name="Google Shape;866;p75"/>
          <p:cNvSpPr txBox="1"/>
          <p:nvPr>
            <p:ph type="title"/>
          </p:nvPr>
        </p:nvSpPr>
        <p:spPr>
          <a:xfrm>
            <a:off x="3202638" y="11269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6. Utility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7" name="Google Shape;867;p75"/>
          <p:cNvSpPr txBox="1"/>
          <p:nvPr>
            <p:ph type="title"/>
          </p:nvPr>
        </p:nvSpPr>
        <p:spPr>
          <a:xfrm>
            <a:off x="138917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Categories of operators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75"/>
          <p:cNvSpPr txBox="1"/>
          <p:nvPr/>
        </p:nvSpPr>
        <p:spPr>
          <a:xfrm>
            <a:off x="5387563" y="16472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tap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delay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timeout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toArray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9" name="Google Shape;869;p75"/>
          <p:cNvSpPr txBox="1"/>
          <p:nvPr>
            <p:ph type="title"/>
          </p:nvPr>
        </p:nvSpPr>
        <p:spPr>
          <a:xfrm>
            <a:off x="-1334662" y="29195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7. Conditional and Boolean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p75"/>
          <p:cNvSpPr txBox="1"/>
          <p:nvPr/>
        </p:nvSpPr>
        <p:spPr>
          <a:xfrm>
            <a:off x="1170388" y="34019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every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find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findIndex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isEmpty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p75"/>
          <p:cNvSpPr txBox="1"/>
          <p:nvPr>
            <p:ph type="title"/>
          </p:nvPr>
        </p:nvSpPr>
        <p:spPr>
          <a:xfrm>
            <a:off x="3286088" y="2919538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8. Mathematical and Aggregate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2" name="Google Shape;872;p75"/>
          <p:cNvSpPr txBox="1"/>
          <p:nvPr/>
        </p:nvSpPr>
        <p:spPr>
          <a:xfrm>
            <a:off x="5387563" y="3433013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count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min/max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reduce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500" y="1423850"/>
            <a:ext cx="2295800" cy="22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6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Categories of operators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9" name="Google Shape;879;p76"/>
          <p:cNvSpPr txBox="1"/>
          <p:nvPr/>
        </p:nvSpPr>
        <p:spPr>
          <a:xfrm>
            <a:off x="742950" y="124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https://rxmarbles.com/</a:t>
            </a:r>
            <a:endParaRPr/>
          </a:p>
        </p:txBody>
      </p:sp>
      <p:pic>
        <p:nvPicPr>
          <p:cNvPr id="880" name="Google Shape;880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950" y="2073976"/>
            <a:ext cx="5408375" cy="24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7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8"/>
          <p:cNvSpPr txBox="1"/>
          <p:nvPr>
            <p:ph type="title"/>
          </p:nvPr>
        </p:nvSpPr>
        <p:spPr>
          <a:xfrm>
            <a:off x="138917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What is the Subject?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1" name="Google Shape;891;p78"/>
          <p:cNvSpPr txBox="1"/>
          <p:nvPr/>
        </p:nvSpPr>
        <p:spPr>
          <a:xfrm>
            <a:off x="1183450" y="1001375"/>
            <a:ext cx="709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An RxJS Subject is a special type of Observable that allows values to </a:t>
            </a:r>
            <a:r>
              <a:rPr b="1"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 multicasted</a:t>
            </a: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to many Observers;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While plain Observables are unicast, Subjects are multicast;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Every Subject is an Observer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9"/>
          <p:cNvSpPr txBox="1"/>
          <p:nvPr>
            <p:ph type="title"/>
          </p:nvPr>
        </p:nvSpPr>
        <p:spPr>
          <a:xfrm>
            <a:off x="1367050" y="15747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What is the Subject?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7" name="Google Shape;897;p79"/>
          <p:cNvSpPr txBox="1"/>
          <p:nvPr/>
        </p:nvSpPr>
        <p:spPr>
          <a:xfrm>
            <a:off x="1039325" y="827925"/>
            <a:ext cx="76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Subject is an object with the methods next(v),  error(e), complete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8" name="Google Shape;898;p79"/>
          <p:cNvSpPr txBox="1"/>
          <p:nvPr/>
        </p:nvSpPr>
        <p:spPr>
          <a:xfrm>
            <a:off x="2056900" y="1447625"/>
            <a:ext cx="5304600" cy="3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subject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&gt;();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 observerA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… ,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error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… 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complete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…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600"/>
                </a:solidFill>
                <a:latin typeface="Courier New"/>
                <a:ea typeface="Courier New"/>
                <a:cs typeface="Courier New"/>
                <a:sym typeface="Courier New"/>
              </a:rPr>
              <a:t>// observerB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...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         </a:t>
            </a:r>
            <a:r>
              <a:rPr lang="en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https://stackblitz.com/edit/rxjs-fymoyn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80"/>
          <p:cNvSpPr txBox="1"/>
          <p:nvPr>
            <p:ph idx="1" type="subTitle"/>
          </p:nvPr>
        </p:nvSpPr>
        <p:spPr>
          <a:xfrm>
            <a:off x="3973363" y="1898450"/>
            <a:ext cx="1145700" cy="446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309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REPLAY</a:t>
            </a:r>
            <a:endParaRPr>
              <a:solidFill>
                <a:srgbClr val="D5309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04" name="Google Shape;904;p80"/>
          <p:cNvSpPr txBox="1"/>
          <p:nvPr>
            <p:ph idx="3" type="subTitle"/>
          </p:nvPr>
        </p:nvSpPr>
        <p:spPr>
          <a:xfrm>
            <a:off x="6801163" y="1898450"/>
            <a:ext cx="1145700" cy="446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45A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ASYNC</a:t>
            </a:r>
            <a:endParaRPr>
              <a:solidFill>
                <a:srgbClr val="F145AB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905" name="Google Shape;905;p80"/>
          <p:cNvSpPr txBox="1"/>
          <p:nvPr>
            <p:ph idx="5" type="subTitle"/>
          </p:nvPr>
        </p:nvSpPr>
        <p:spPr>
          <a:xfrm>
            <a:off x="1145550" y="1898450"/>
            <a:ext cx="1145700" cy="446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3A9C"/>
                </a:solidFill>
              </a:rPr>
              <a:t>BEHAVIOR</a:t>
            </a:r>
            <a:endParaRPr>
              <a:solidFill>
                <a:srgbClr val="423A9C"/>
              </a:solidFill>
            </a:endParaRPr>
          </a:p>
        </p:txBody>
      </p:sp>
      <p:sp>
        <p:nvSpPr>
          <p:cNvPr id="906" name="Google Shape;906;p80"/>
          <p:cNvSpPr txBox="1"/>
          <p:nvPr>
            <p:ph idx="4" type="subTitle"/>
          </p:nvPr>
        </p:nvSpPr>
        <p:spPr>
          <a:xfrm>
            <a:off x="6194500" y="2664825"/>
            <a:ext cx="23856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Only the last value of the Observable execution is sent to its observers;</a:t>
            </a:r>
            <a:b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Only when the execution completes;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7" name="Google Shape;907;p80"/>
          <p:cNvSpPr txBox="1"/>
          <p:nvPr>
            <p:ph idx="6" type="subTitle"/>
          </p:nvPr>
        </p:nvSpPr>
        <p:spPr>
          <a:xfrm>
            <a:off x="424825" y="2664825"/>
            <a:ext cx="22683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notion of </a:t>
            </a:r>
            <a:b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"the </a:t>
            </a:r>
            <a:r>
              <a:rPr b="1"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current value</a:t>
            </a: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";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useful for representing "values over time";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8" name="Google Shape;908;p80"/>
          <p:cNvSpPr txBox="1"/>
          <p:nvPr>
            <p:ph idx="2" type="subTitle"/>
          </p:nvPr>
        </p:nvSpPr>
        <p:spPr>
          <a:xfrm>
            <a:off x="3231175" y="2640375"/>
            <a:ext cx="2557200" cy="5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ReplaySubject is similar to a BehaviorSubject in that it can send the exact 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amount of old values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to new subscribers;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new ReplaySubject(3);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80"/>
          <p:cNvSpPr txBox="1"/>
          <p:nvPr>
            <p:ph type="title"/>
          </p:nvPr>
        </p:nvSpPr>
        <p:spPr>
          <a:xfrm>
            <a:off x="138917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Types of Subject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0" name="Google Shape;9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487" y="1022213"/>
            <a:ext cx="3863325" cy="38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1"/>
          <p:cNvSpPr txBox="1"/>
          <p:nvPr>
            <p:ph type="title"/>
          </p:nvPr>
        </p:nvSpPr>
        <p:spPr>
          <a:xfrm>
            <a:off x="1378075" y="1792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Story of one programmer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6" name="Google Shape;916;p81"/>
          <p:cNvSpPr txBox="1"/>
          <p:nvPr/>
        </p:nvSpPr>
        <p:spPr>
          <a:xfrm>
            <a:off x="1039325" y="777050"/>
            <a:ext cx="76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subject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BehaviorSubject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(`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Programmer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}`)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1000$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 // you received your first invoice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(10$); // you celebrated really well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210$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 // you loaned money from your colleague 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(1210$); // you received your second invoice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 // your Mom decided to know how are you doing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(`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}`)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6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 programming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46"/>
          <p:cNvSpPr txBox="1"/>
          <p:nvPr/>
        </p:nvSpPr>
        <p:spPr>
          <a:xfrm>
            <a:off x="2207600" y="1126875"/>
            <a:ext cx="630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9" name="Google Shape;659;p46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0" name="Google Shape;660;p46"/>
          <p:cNvSpPr txBox="1"/>
          <p:nvPr>
            <p:ph type="title"/>
          </p:nvPr>
        </p:nvSpPr>
        <p:spPr>
          <a:xfrm>
            <a:off x="560550" y="1278975"/>
            <a:ext cx="8022900" cy="14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Reactive programming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declarative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 paradigm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concerned with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streams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the propagation of change. (Examples: Excel Table, two-way binding)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661" name="Google Shape;661;p46"/>
          <p:cNvGraphicFramePr/>
          <p:nvPr/>
        </p:nvGraphicFramePr>
        <p:xfrm>
          <a:off x="329275" y="273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{012D5171-D1F0-4D01-9056-F148DF2B0986}</a:tableStyleId>
              </a:tblPr>
              <a:tblGrid>
                <a:gridCol w="3740400"/>
              </a:tblGrid>
              <a:tr h="124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a =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b = a +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a =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.log(a); </a:t>
                      </a:r>
                      <a:r>
                        <a:rPr lang="en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--&gt; 2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.log(b); </a:t>
                      </a:r>
                      <a:r>
                        <a:rPr lang="en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--&gt; 2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2" name="Google Shape;662;p46"/>
          <p:cNvGraphicFramePr/>
          <p:nvPr/>
        </p:nvGraphicFramePr>
        <p:xfrm>
          <a:off x="4771400" y="273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{012D5171-D1F0-4D01-9056-F148DF2B0986}</a:tableStyleId>
              </a:tblPr>
              <a:tblGrid>
                <a:gridCol w="3740400"/>
              </a:tblGrid>
              <a:tr h="124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a =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b = a +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a = </a:t>
                      </a:r>
                      <a:r>
                        <a:rPr lang="en">
                          <a:solidFill>
                            <a:srgbClr val="D36363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.log(a); </a:t>
                      </a:r>
                      <a:r>
                        <a:rPr lang="en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--&gt; 2</a:t>
                      </a:r>
                      <a:b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	</a:t>
                      </a:r>
                      <a:r>
                        <a:rPr lang="en">
                          <a:solidFill>
                            <a:srgbClr val="FFFFAA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console</a:t>
                      </a:r>
                      <a:r>
                        <a:rPr lang="en">
                          <a:solidFill>
                            <a:srgbClr val="FFFFFF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.log(b); </a:t>
                      </a:r>
                      <a:r>
                        <a:rPr lang="en">
                          <a:solidFill>
                            <a:srgbClr val="888888"/>
                          </a:solidFill>
                          <a:highlight>
                            <a:srgbClr val="333333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--&gt; 3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3333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2"/>
          <p:cNvSpPr txBox="1"/>
          <p:nvPr>
            <p:ph type="title"/>
          </p:nvPr>
        </p:nvSpPr>
        <p:spPr>
          <a:xfrm>
            <a:off x="1389175" y="17960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Story of one programmer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2" name="Google Shape;922;p82"/>
          <p:cNvSpPr txBox="1"/>
          <p:nvPr/>
        </p:nvSpPr>
        <p:spPr>
          <a:xfrm>
            <a:off x="1039325" y="827925"/>
            <a:ext cx="76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subject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ReplaySubject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(`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Programmer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}`)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1000$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 // you received your first invoice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(10$); // you celebrated really well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0074AF"/>
                </a:solidFill>
                <a:latin typeface="Courier New"/>
                <a:ea typeface="Courier New"/>
                <a:cs typeface="Courier New"/>
                <a:sym typeface="Courier New"/>
              </a:rPr>
              <a:t>210$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); // you loaned money from your colleague 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(1210$); // you received your second invoice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 // your Mom decided to know how are you doing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(`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}`)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3"/>
          <p:cNvSpPr txBox="1"/>
          <p:nvPr>
            <p:ph type="title"/>
          </p:nvPr>
        </p:nvSpPr>
        <p:spPr>
          <a:xfrm>
            <a:off x="1389175" y="1903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Story of one programmer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83"/>
          <p:cNvSpPr txBox="1"/>
          <p:nvPr/>
        </p:nvSpPr>
        <p:spPr>
          <a:xfrm>
            <a:off x="1039325" y="721725"/>
            <a:ext cx="76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subject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E0000"/>
                </a:solidFill>
                <a:latin typeface="Courier New"/>
                <a:ea typeface="Courier New"/>
                <a:cs typeface="Courier New"/>
                <a:sym typeface="Courier New"/>
              </a:rPr>
              <a:t>AsyncSubject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….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(1210$); // you received your second invoice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({ // your Mom decided to know how are you doing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console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(`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$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}`)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(1010$); //you repaid a debt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89473"/>
              </a:lnSpc>
              <a:spcBef>
                <a:spcPts val="0"/>
              </a:spcBef>
              <a:spcAft>
                <a:spcPts val="0"/>
              </a:spcAft>
              <a:buClr>
                <a:srgbClr val="B3B6B7"/>
              </a:buClr>
              <a:buSzPts val="1400"/>
              <a:buFont typeface="Courier New"/>
              <a:buAutoNum type="arabicPeriod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subject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complete</a:t>
            </a:r>
            <a:r>
              <a:rPr lang="en">
                <a:solidFill>
                  <a:srgbClr val="666600"/>
                </a:solidFill>
                <a:latin typeface="Courier New"/>
                <a:ea typeface="Courier New"/>
                <a:cs typeface="Courier New"/>
                <a:sym typeface="Courier New"/>
              </a:rPr>
              <a:t>();//day expiration of your card</a:t>
            </a:r>
            <a:endParaRPr>
              <a:solidFill>
                <a:srgbClr val="6666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4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5"/>
          <p:cNvSpPr txBox="1"/>
          <p:nvPr/>
        </p:nvSpPr>
        <p:spPr>
          <a:xfrm>
            <a:off x="2511625" y="1273500"/>
            <a:ext cx="493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https://stackblitz.com/edit/rxjs-3swwoy</a:t>
            </a:r>
            <a:endParaRPr/>
          </a:p>
        </p:txBody>
      </p:sp>
      <p:sp>
        <p:nvSpPr>
          <p:cNvPr id="939" name="Google Shape;939;p85"/>
          <p:cNvSpPr txBox="1"/>
          <p:nvPr>
            <p:ph type="title"/>
          </p:nvPr>
        </p:nvSpPr>
        <p:spPr>
          <a:xfrm>
            <a:off x="915150" y="395050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Demo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6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CORNER CASES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87"/>
          <p:cNvSpPr txBox="1"/>
          <p:nvPr>
            <p:ph type="title"/>
          </p:nvPr>
        </p:nvSpPr>
        <p:spPr>
          <a:xfrm>
            <a:off x="138917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Corner Cases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87"/>
          <p:cNvSpPr txBox="1"/>
          <p:nvPr/>
        </p:nvSpPr>
        <p:spPr>
          <a:xfrm>
            <a:off x="2001525" y="1071750"/>
            <a:ext cx="709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1" name="Google Shape;9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75" y="163391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87"/>
          <p:cNvSpPr txBox="1"/>
          <p:nvPr/>
        </p:nvSpPr>
        <p:spPr>
          <a:xfrm>
            <a:off x="2720475" y="1353425"/>
            <a:ext cx="621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Promises are promises, observables are observables, both are awesome abilities of languages, use them smart</a:t>
            </a:r>
            <a:b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Don’t forget unsubscribe</a:t>
            </a:r>
            <a:b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Be aware of how operators work cause it can be tricky</a:t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8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"/>
          <p:cNvSpPr txBox="1"/>
          <p:nvPr>
            <p:ph type="title"/>
          </p:nvPr>
        </p:nvSpPr>
        <p:spPr>
          <a:xfrm>
            <a:off x="1229850" y="133725"/>
            <a:ext cx="6684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rgbClr val="362E88"/>
                </a:solidFill>
              </a:rPr>
              <a:t>Summary</a:t>
            </a:r>
            <a:endParaRPr/>
          </a:p>
        </p:txBody>
      </p:sp>
      <p:sp>
        <p:nvSpPr>
          <p:cNvPr id="963" name="Google Shape;963;p89"/>
          <p:cNvSpPr txBox="1"/>
          <p:nvPr/>
        </p:nvSpPr>
        <p:spPr>
          <a:xfrm>
            <a:off x="941000" y="759750"/>
            <a:ext cx="8023200" cy="3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36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Functional</a:t>
            </a:r>
            <a:r>
              <a:rPr b="1"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Avoid intricate stateful programs, using clean input/output functions over observable streams.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Less is more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ReactiveX's operators often reduce what was once an elaborate challenge into a few lines of code.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Async error handling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Traditional try/catch is powerless for errors in asynchronous computations, but ReactiveX is equipped with proper mechanisms for handling errors.</a:t>
            </a: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Concurrency made easy </a:t>
            </a:r>
            <a:b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Observables and Schedulers in ReactiveX allow the programmer to abstract away low-level threading, synchronization, and concurrency issues.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4" name="Google Shape;96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41" y="1403575"/>
            <a:ext cx="436800" cy="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51" y="2169350"/>
            <a:ext cx="436800" cy="426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49" y="2899049"/>
            <a:ext cx="475011" cy="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505" y="3777050"/>
            <a:ext cx="625485" cy="4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0"/>
          <p:cNvSpPr txBox="1"/>
          <p:nvPr/>
        </p:nvSpPr>
        <p:spPr>
          <a:xfrm>
            <a:off x="838350" y="221150"/>
            <a:ext cx="8001900" cy="3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  <a:latin typeface="Open Sans"/>
                <a:ea typeface="Open Sans"/>
                <a:cs typeface="Open Sans"/>
                <a:sym typeface="Open Sans"/>
              </a:rPr>
              <a:t>Resources 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90"/>
          <p:cNvSpPr txBox="1"/>
          <p:nvPr/>
        </p:nvSpPr>
        <p:spPr>
          <a:xfrm>
            <a:off x="1110000" y="1140375"/>
            <a:ext cx="719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http://reactivex.io/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http://reactivex.io/tutorials.html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https://rxmarbles.com/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https://www.learnrxjs.io/operators/utility/finalize.html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https://rxjs-dev.firebaseapp.com/guide/overview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91"/>
          <p:cNvSpPr txBox="1"/>
          <p:nvPr>
            <p:ph idx="1" type="subTitle"/>
          </p:nvPr>
        </p:nvSpPr>
        <p:spPr>
          <a:xfrm>
            <a:off x="3225275" y="897550"/>
            <a:ext cx="54945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979" name="Google Shape;97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1316450"/>
            <a:ext cx="2510575" cy="25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7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 programming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8" name="Google Shape;668;p47"/>
          <p:cNvSpPr txBox="1"/>
          <p:nvPr/>
        </p:nvSpPr>
        <p:spPr>
          <a:xfrm>
            <a:off x="2207600" y="1126875"/>
            <a:ext cx="630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9" name="Google Shape;669;p47"/>
          <p:cNvSpPr txBox="1"/>
          <p:nvPr/>
        </p:nvSpPr>
        <p:spPr>
          <a:xfrm>
            <a:off x="1170388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0" name="Google Shape;670;p47"/>
          <p:cNvSpPr txBox="1"/>
          <p:nvPr>
            <p:ph type="title"/>
          </p:nvPr>
        </p:nvSpPr>
        <p:spPr>
          <a:xfrm>
            <a:off x="560550" y="1278975"/>
            <a:ext cx="8022900" cy="14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Reactive programming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declarative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 paradigm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concerned with </a:t>
            </a:r>
            <a:r>
              <a:rPr lang="en" sz="140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streams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the propagation of change. (Examples: Excel Table, two-way binding)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1" name="Google Shape;6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300" y="2091450"/>
            <a:ext cx="4722375" cy="24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 systems are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48"/>
          <p:cNvSpPr txBox="1"/>
          <p:nvPr/>
        </p:nvSpPr>
        <p:spPr>
          <a:xfrm>
            <a:off x="2207600" y="1126875"/>
            <a:ext cx="630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9" name="Google Shape;679;p48"/>
          <p:cNvSpPr txBox="1"/>
          <p:nvPr/>
        </p:nvSpPr>
        <p:spPr>
          <a:xfrm>
            <a:off x="1122588" y="1021950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48"/>
          <p:cNvSpPr txBox="1"/>
          <p:nvPr>
            <p:ph type="title"/>
          </p:nvPr>
        </p:nvSpPr>
        <p:spPr>
          <a:xfrm>
            <a:off x="978575" y="1703475"/>
            <a:ext cx="6684300" cy="20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1. Responsive </a:t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2. Resilient </a:t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3. Elastic</a:t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4. Message-driven</a:t>
            </a:r>
            <a:endParaRPr b="1" sz="1800">
              <a:solidFill>
                <a:srgbClr val="362E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62E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 programming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6" name="Google Shape;686;p49"/>
          <p:cNvSpPr txBox="1"/>
          <p:nvPr/>
        </p:nvSpPr>
        <p:spPr>
          <a:xfrm>
            <a:off x="2207600" y="1126875"/>
            <a:ext cx="63042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7" name="Google Shape;687;p49"/>
          <p:cNvSpPr txBox="1"/>
          <p:nvPr/>
        </p:nvSpPr>
        <p:spPr>
          <a:xfrm>
            <a:off x="1039313" y="1563825"/>
            <a:ext cx="34494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Observable emits data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688" name="Google Shape;6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63" y="1866988"/>
            <a:ext cx="7686675" cy="2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9"/>
          <p:cNvSpPr txBox="1"/>
          <p:nvPr/>
        </p:nvSpPr>
        <p:spPr>
          <a:xfrm>
            <a:off x="1039325" y="3876775"/>
            <a:ext cx="4500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T Sans"/>
                <a:ea typeface="PT Sans"/>
                <a:cs typeface="PT Sans"/>
                <a:sym typeface="PT Sans"/>
              </a:rPr>
              <a:t>Observer receive them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0"/>
          <p:cNvSpPr txBox="1"/>
          <p:nvPr>
            <p:ph idx="1" type="subTitle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HISTORY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1"/>
          <p:cNvSpPr txBox="1"/>
          <p:nvPr>
            <p:ph type="title"/>
          </p:nvPr>
        </p:nvSpPr>
        <p:spPr>
          <a:xfrm>
            <a:off x="1419525" y="3455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62E88"/>
                </a:solidFill>
              </a:rPr>
              <a:t>ReactiveX</a:t>
            </a:r>
            <a:endParaRPr b="1" sz="30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51"/>
          <p:cNvSpPr txBox="1"/>
          <p:nvPr/>
        </p:nvSpPr>
        <p:spPr>
          <a:xfrm>
            <a:off x="757025" y="879250"/>
            <a:ext cx="77895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3C3C3B"/>
                </a:solidFill>
                <a:highlight>
                  <a:srgbClr val="FFFFFF"/>
                </a:highlight>
              </a:rPr>
              <a:t>Microsoft, a computer scientist named Erik Meijer created a reactive programming framework for .NET called </a:t>
            </a:r>
            <a:r>
              <a:rPr b="1" lang="en" sz="1200">
                <a:solidFill>
                  <a:srgbClr val="3C3C3B"/>
                </a:solidFill>
                <a:highlight>
                  <a:srgbClr val="FFFFFF"/>
                </a:highlight>
              </a:rPr>
              <a:t>Reactive Extensions</a:t>
            </a:r>
            <a:r>
              <a:rPr lang="en" sz="1200">
                <a:solidFill>
                  <a:srgbClr val="3C3C3B"/>
                </a:solidFill>
                <a:highlight>
                  <a:srgbClr val="FFFFFF"/>
                </a:highlight>
              </a:rPr>
              <a:t>. In a matter of years, Reactive Extensions (also called </a:t>
            </a:r>
            <a:r>
              <a:rPr b="1" lang="en" sz="1200">
                <a:solidFill>
                  <a:srgbClr val="3C3C3B"/>
                </a:solidFill>
                <a:highlight>
                  <a:srgbClr val="FFFFFF"/>
                </a:highlight>
              </a:rPr>
              <a:t>ReactiveX</a:t>
            </a:r>
            <a:r>
              <a:rPr lang="en" sz="1200">
                <a:solidFill>
                  <a:srgbClr val="3C3C3B"/>
                </a:solidFill>
                <a:highlight>
                  <a:srgbClr val="FFFFFF"/>
                </a:highlight>
              </a:rPr>
              <a:t> or </a:t>
            </a:r>
            <a:r>
              <a:rPr b="1" lang="en" sz="1200">
                <a:solidFill>
                  <a:srgbClr val="3C3C3B"/>
                </a:solidFill>
                <a:highlight>
                  <a:srgbClr val="FFFFFF"/>
                </a:highlight>
              </a:rPr>
              <a:t>Rx</a:t>
            </a:r>
            <a:r>
              <a:rPr lang="en" sz="1200">
                <a:solidFill>
                  <a:srgbClr val="3C3C3B"/>
                </a:solidFill>
                <a:highlight>
                  <a:srgbClr val="FFFFFF"/>
                </a:highlight>
              </a:rPr>
              <a:t>) was ported to several languages and platforms, including JavaScript, Python, C++, Swift, and Java, of course. ReactiveX quickly emerged as a cross-language standard to bring reactive programming into the industry.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01" name="Google Shape;701;p51"/>
          <p:cNvSpPr txBox="1"/>
          <p:nvPr>
            <p:ph type="title"/>
          </p:nvPr>
        </p:nvSpPr>
        <p:spPr>
          <a:xfrm>
            <a:off x="1309625" y="2060125"/>
            <a:ext cx="6684300" cy="4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62E88"/>
                </a:solidFill>
              </a:rPr>
              <a:t>Languages</a:t>
            </a:r>
            <a:endParaRPr b="1" sz="1800">
              <a:solidFill>
                <a:srgbClr val="362E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51"/>
          <p:cNvSpPr txBox="1"/>
          <p:nvPr/>
        </p:nvSpPr>
        <p:spPr>
          <a:xfrm>
            <a:off x="1309625" y="2602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Java: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RxJava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JavaScript: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RxJS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C#: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Rx.NET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C#(Unity):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UniRx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Scala: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RxScala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Clojure: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RxClojure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C++: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RxCpp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Lua: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RxLua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Python: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RxPY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</p:txBody>
      </p:sp>
      <p:sp>
        <p:nvSpPr>
          <p:cNvPr id="703" name="Google Shape;703;p51"/>
          <p:cNvSpPr txBox="1"/>
          <p:nvPr/>
        </p:nvSpPr>
        <p:spPr>
          <a:xfrm>
            <a:off x="4915900" y="2602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Go: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RxGo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Groovy: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RxGroovy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JRuby: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RxJRuby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Kotlin: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RxKotlin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Swift: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RxSwift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PHP: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RxPHP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Elixir: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reaxive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Dart: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RxDart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Ruby: </a:t>
            </a:r>
            <a:r>
              <a:rPr lang="en" sz="1200">
                <a:solidFill>
                  <a:srgbClr val="3C71C4"/>
                </a:solidFill>
                <a:highlight>
                  <a:srgbClr val="FFFFFF"/>
                </a:highlight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Rx.rb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21"/>
              </a:rPr>
              <a:t>Check site</a:t>
            </a:r>
            <a:endParaRPr sz="1200">
              <a:solidFill>
                <a:srgbClr val="3C71C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bstract Curv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